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305" r:id="rId5"/>
    <p:sldId id="296" r:id="rId6"/>
    <p:sldId id="306" r:id="rId7"/>
    <p:sldId id="259" r:id="rId8"/>
    <p:sldId id="319" r:id="rId9"/>
    <p:sldId id="318" r:id="rId10"/>
    <p:sldId id="317" r:id="rId11"/>
    <p:sldId id="312" r:id="rId12"/>
    <p:sldId id="308" r:id="rId13"/>
    <p:sldId id="307" r:id="rId14"/>
    <p:sldId id="320" r:id="rId15"/>
    <p:sldId id="309" r:id="rId16"/>
    <p:sldId id="315" r:id="rId17"/>
    <p:sldId id="314" r:id="rId18"/>
    <p:sldId id="294" r:id="rId19"/>
    <p:sldId id="310" r:id="rId20"/>
    <p:sldId id="31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D9"/>
    <a:srgbClr val="93D3D9"/>
    <a:srgbClr val="AAD6FF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879" autoAdjust="0"/>
  </p:normalViewPr>
  <p:slideViewPr>
    <p:cSldViewPr snapToGrid="0">
      <p:cViewPr varScale="1">
        <p:scale>
          <a:sx n="106" d="100"/>
          <a:sy n="106" d="100"/>
        </p:scale>
        <p:origin x="7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278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16/7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E81FEC-2664-411F-AEB3-065F29F52751}">
      <dgm:prSet custT="1"/>
      <dgm:spPr>
        <a:solidFill>
          <a:schemeClr val="bg1">
            <a:alpha val="90000"/>
          </a:schemeClr>
        </a:solidFill>
        <a:ln>
          <a:noFill/>
        </a:ln>
      </dgm:spPr>
      <dgm:t>
        <a:bodyPr/>
        <a:lstStyle/>
        <a:p>
          <a:pPr rtl="0"/>
          <a:r>
            <a:rPr lang="sr-Cyrl-RS" sz="12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Школа</a:t>
          </a:r>
        </a:p>
        <a:p>
          <a:pPr rtl="0"/>
          <a:r>
            <a:rPr lang="sr-Cyrl-RS" sz="12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Дом здравља</a:t>
          </a:r>
        </a:p>
        <a:p>
          <a:pPr rtl="0"/>
          <a:r>
            <a:rPr lang="sr-Cyrl-RS" sz="12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Народна библиотека</a:t>
          </a:r>
        </a:p>
        <a:p>
          <a:pPr rtl="0"/>
          <a:r>
            <a:rPr lang="sr-Cyrl-RS" sz="12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Градска апотека</a:t>
          </a:r>
        </a:p>
        <a:p>
          <a:pPr rtl="0"/>
          <a:r>
            <a:rPr lang="sr-Cyrl-RS" sz="12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Спортска хала</a:t>
          </a:r>
        </a:p>
        <a:p>
          <a:pPr rtl="0"/>
          <a:r>
            <a:rPr lang="sr-Cyrl-RS" sz="12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Гимназија</a:t>
          </a:r>
          <a:endParaRPr lang="en-US" sz="1200" b="0" i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BCBC007E-0269-421B-9C41-DE26D5C3A822}" type="parTrans" cxnId="{711E093C-AD42-45A4-8D40-A2D39702062E}">
      <dgm:prSet/>
      <dgm:spPr/>
      <dgm:t>
        <a:bodyPr/>
        <a:lstStyle/>
        <a:p>
          <a:endParaRPr lang="en-US"/>
        </a:p>
      </dgm:t>
    </dgm:pt>
    <dgm:pt modelId="{80230EB7-7230-4881-A631-309C07417378}" type="sibTrans" cxnId="{711E093C-AD42-45A4-8D40-A2D39702062E}">
      <dgm:prSet/>
      <dgm:spPr/>
      <dgm:t>
        <a:bodyPr/>
        <a:lstStyle/>
        <a:p>
          <a:endParaRPr lang="en-US"/>
        </a:p>
      </dgm:t>
    </dgm:pt>
    <dgm:pt modelId="{73D947E0-108F-4D20-A71E-3CF329F97212}">
      <dgm:prSet phldr="0" custT="1"/>
      <dgm:spPr>
        <a:solidFill>
          <a:schemeClr val="accent2"/>
        </a:solidFill>
        <a:ln>
          <a:noFill/>
        </a:ln>
      </dgm:spPr>
      <dgm:t>
        <a:bodyPr/>
        <a:lstStyle/>
        <a:p>
          <a:pPr rtl="0"/>
          <a:r>
            <a:rPr lang="sr-Cyrl-RS" sz="2000" dirty="0">
              <a:latin typeface="Baskerville Old Face" panose="02020602080505020303" pitchFamily="18" charset="77"/>
              <a:ea typeface="Baskerville" panose="02020502070401020303" pitchFamily="18" charset="0"/>
            </a:rPr>
            <a:t>припреме</a:t>
          </a:r>
          <a:endParaRPr lang="en-US" sz="2000" dirty="0">
            <a:latin typeface="Baskerville Old Face" panose="02020602080505020303" pitchFamily="18" charset="77"/>
            <a:ea typeface="Baskerville" panose="02020502070401020303" pitchFamily="18" charset="0"/>
          </a:endParaRPr>
        </a:p>
      </dgm:t>
    </dgm:pt>
    <dgm:pt modelId="{9D249532-A24D-4D8F-848A-9F42F2E486C9}" type="parTrans" cxnId="{A0077D09-C12C-46D0-8DF7-194B6911362A}">
      <dgm:prSet/>
      <dgm:spPr/>
      <dgm:t>
        <a:bodyPr/>
        <a:lstStyle/>
        <a:p>
          <a:endParaRPr lang="en-US"/>
        </a:p>
      </dgm:t>
    </dgm:pt>
    <dgm:pt modelId="{AE813459-65AB-4FA9-B717-330DDA6DFA4E}" type="sibTrans" cxnId="{A0077D09-C12C-46D0-8DF7-194B6911362A}">
      <dgm:prSet/>
      <dgm:spPr/>
      <dgm:t>
        <a:bodyPr/>
        <a:lstStyle/>
        <a:p>
          <a:endParaRPr lang="en-US"/>
        </a:p>
      </dgm:t>
    </dgm:pt>
    <dgm:pt modelId="{30A490C8-22B4-4D68-875C-0F0DE2FF864D}">
      <dgm:prSet phldr="0" custT="1"/>
      <dgm:spPr>
        <a:solidFill>
          <a:schemeClr val="bg1">
            <a:alpha val="90000"/>
          </a:schemeClr>
        </a:solidFill>
        <a:ln>
          <a:noFill/>
        </a:ln>
      </dgm:spPr>
      <dgm:t>
        <a:bodyPr/>
        <a:lstStyle/>
        <a:p>
          <a:r>
            <a:rPr lang="sr-Cyrl-RS" sz="12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Мапирање проблематичних тачака</a:t>
          </a:r>
        </a:p>
        <a:p>
          <a:r>
            <a:rPr lang="sr-Cyrl-RS" sz="12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Набавка материјала за обележавање степеништа</a:t>
          </a:r>
        </a:p>
      </dgm:t>
    </dgm:pt>
    <dgm:pt modelId="{035C64B0-4F0C-4FD1-BD23-B1D4C9887CBE}" type="parTrans" cxnId="{381FE1CC-8184-4745-8EB3-6DE11655998D}">
      <dgm:prSet/>
      <dgm:spPr/>
      <dgm:t>
        <a:bodyPr/>
        <a:lstStyle/>
        <a:p>
          <a:endParaRPr lang="en-US"/>
        </a:p>
      </dgm:t>
    </dgm:pt>
    <dgm:pt modelId="{45495DA8-8707-41E3-A12B-FA5766269C44}" type="sibTrans" cxnId="{381FE1CC-8184-4745-8EB3-6DE11655998D}">
      <dgm:prSet/>
      <dgm:spPr/>
      <dgm:t>
        <a:bodyPr/>
        <a:lstStyle/>
        <a:p>
          <a:endParaRPr lang="en-US"/>
        </a:p>
      </dgm:t>
    </dgm:pt>
    <dgm:pt modelId="{50418D2B-9486-42DE-AFDD-1D31420040FF}">
      <dgm:prSet phldr="0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endParaRPr lang="en-US" sz="1600" b="0" i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D5A17F6B-93F5-442B-938A-0F38C281BE88}" type="parTrans" cxnId="{5A5BA622-5DEB-48B9-88D9-C1DE36C711E5}">
      <dgm:prSet/>
      <dgm:spPr/>
      <dgm:t>
        <a:bodyPr/>
        <a:lstStyle/>
        <a:p>
          <a:endParaRPr lang="en-US"/>
        </a:p>
      </dgm:t>
    </dgm:pt>
    <dgm:pt modelId="{1D87A0A5-8024-4710-846B-D5BFAC785107}" type="sibTrans" cxnId="{5A5BA622-5DEB-48B9-88D9-C1DE36C711E5}">
      <dgm:prSet/>
      <dgm:spPr/>
      <dgm:t>
        <a:bodyPr/>
        <a:lstStyle/>
        <a:p>
          <a:endParaRPr lang="en-US"/>
        </a:p>
      </dgm:t>
    </dgm:pt>
    <dgm:pt modelId="{E9682B4F-0217-4B50-923E-C104AA24290F}">
      <dgm:prSet phldr="0" custT="1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sr-Cyrl-RS" sz="2000" dirty="0">
              <a:latin typeface="Baskerville Old Face" panose="02020602080505020303" pitchFamily="18" charset="77"/>
              <a:ea typeface="Baskerville" panose="02020502070401020303" pitchFamily="18" charset="0"/>
            </a:rPr>
            <a:t>реализатори</a:t>
          </a:r>
          <a:endParaRPr lang="en-US" sz="2000" dirty="0">
            <a:latin typeface="Baskerville Old Face" panose="02020602080505020303" pitchFamily="18" charset="77"/>
            <a:ea typeface="Baskerville" panose="02020502070401020303" pitchFamily="18" charset="0"/>
          </a:endParaRPr>
        </a:p>
      </dgm:t>
    </dgm:pt>
    <dgm:pt modelId="{E0F6C4AF-9BBB-4698-91D7-F9AE3EACBD5D}" type="parTrans" cxnId="{6C23D0C9-74B2-4C8B-AB2F-A03B3B0EBE56}">
      <dgm:prSet/>
      <dgm:spPr/>
      <dgm:t>
        <a:bodyPr/>
        <a:lstStyle/>
        <a:p>
          <a:endParaRPr lang="en-US"/>
        </a:p>
      </dgm:t>
    </dgm:pt>
    <dgm:pt modelId="{B8632E42-D7EB-4C31-877E-6F1B2801851A}" type="sibTrans" cxnId="{6C23D0C9-74B2-4C8B-AB2F-A03B3B0EBE56}">
      <dgm:prSet/>
      <dgm:spPr/>
      <dgm:t>
        <a:bodyPr/>
        <a:lstStyle/>
        <a:p>
          <a:endParaRPr lang="en-US"/>
        </a:p>
      </dgm:t>
    </dgm:pt>
    <dgm:pt modelId="{0EC0C300-11E4-45CF-8418-973585107209}">
      <dgm:prSet phldr="0" custT="1"/>
      <dgm:spPr>
        <a:solidFill>
          <a:schemeClr val="bg1">
            <a:alpha val="90000"/>
          </a:schemeClr>
        </a:solidFill>
        <a:ln>
          <a:noFill/>
        </a:ln>
      </dgm:spPr>
      <dgm:t>
        <a:bodyPr/>
        <a:lstStyle/>
        <a:p>
          <a:r>
            <a:rPr lang="sr-Cyrl-RS" sz="16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Ученици одељења 6-2 </a:t>
          </a:r>
          <a:endParaRPr lang="en-US" sz="1600" b="0" i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1E4DD98E-100E-46B7-B24A-408BBF69E9FA}" type="parTrans" cxnId="{51563A4F-C0EB-47D6-B5BC-47A4E599AD4B}">
      <dgm:prSet/>
      <dgm:spPr/>
      <dgm:t>
        <a:bodyPr/>
        <a:lstStyle/>
        <a:p>
          <a:endParaRPr lang="en-US"/>
        </a:p>
      </dgm:t>
    </dgm:pt>
    <dgm:pt modelId="{90FAB5D1-62B3-4FF6-A07D-EE607F529C32}" type="sibTrans" cxnId="{51563A4F-C0EB-47D6-B5BC-47A4E599AD4B}">
      <dgm:prSet/>
      <dgm:spPr/>
      <dgm:t>
        <a:bodyPr/>
        <a:lstStyle/>
        <a:p>
          <a:endParaRPr lang="en-US"/>
        </a:p>
      </dgm:t>
    </dgm:pt>
    <dgm:pt modelId="{FEB4A941-E9FA-4A86-A673-85FF34B35F20}">
      <dgm:prSet phldr="0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 marL="0" lvl="0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Једнаки услови за све</a:t>
          </a:r>
        </a:p>
      </dgm:t>
    </dgm:pt>
    <dgm:pt modelId="{39522508-BC4E-4DD5-A744-AFEFFE36DB74}" type="parTrans" cxnId="{F942F56C-9025-4AA1-9B36-C5AE0A93B0F5}">
      <dgm:prSet/>
      <dgm:spPr/>
      <dgm:t>
        <a:bodyPr/>
        <a:lstStyle/>
        <a:p>
          <a:endParaRPr lang="en-US"/>
        </a:p>
      </dgm:t>
    </dgm:pt>
    <dgm:pt modelId="{97624CC8-6315-4683-B26C-C30D552DA5A6}" type="sibTrans" cxnId="{F942F56C-9025-4AA1-9B36-C5AE0A93B0F5}">
      <dgm:prSet/>
      <dgm:spPr/>
      <dgm:t>
        <a:bodyPr/>
        <a:lstStyle/>
        <a:p>
          <a:endParaRPr lang="en-US"/>
        </a:p>
      </dgm:t>
    </dgm:pt>
    <dgm:pt modelId="{A2322D3A-7AC2-4C5C-9D7E-EAB2313D47D4}">
      <dgm:prSet phldr="0" custT="1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sr-Cyrl-RS" sz="2000" dirty="0">
              <a:latin typeface="Baskerville Old Face" panose="02020602080505020303" pitchFamily="18" charset="77"/>
              <a:ea typeface="Baskerville" panose="02020502070401020303" pitchFamily="18" charset="0"/>
            </a:rPr>
            <a:t>тачке</a:t>
          </a:r>
          <a:endParaRPr lang="en-US" sz="2000" dirty="0">
            <a:latin typeface="Baskerville Old Face" panose="02020602080505020303" pitchFamily="18" charset="77"/>
            <a:ea typeface="Baskerville" panose="02020502070401020303" pitchFamily="18" charset="0"/>
          </a:endParaRPr>
        </a:p>
      </dgm:t>
    </dgm:pt>
    <dgm:pt modelId="{4A8C15D4-B36F-4764-B4FF-F2AF790D3E17}" type="parTrans" cxnId="{179FAFCF-F878-464E-A8A6-1185EFA0E380}">
      <dgm:prSet/>
      <dgm:spPr/>
      <dgm:t>
        <a:bodyPr/>
        <a:lstStyle/>
        <a:p>
          <a:endParaRPr lang="en-US"/>
        </a:p>
      </dgm:t>
    </dgm:pt>
    <dgm:pt modelId="{84DE1C3A-3FC7-4DB3-88ED-33F65A71557A}" type="sibTrans" cxnId="{179FAFCF-F878-464E-A8A6-1185EFA0E380}">
      <dgm:prSet/>
      <dgm:spPr/>
      <dgm:t>
        <a:bodyPr/>
        <a:lstStyle/>
        <a:p>
          <a:endParaRPr lang="en-US"/>
        </a:p>
      </dgm:t>
    </dgm:pt>
    <dgm:pt modelId="{4F85505A-81B6-4FDA-A144-900B71DAD946}">
      <dgm:prSet phldr="0" custT="1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sr-Cyrl-RS" sz="2000" dirty="0">
              <a:latin typeface="Baskerville Old Face" panose="02020602080505020303" pitchFamily="18" charset="77"/>
              <a:ea typeface="Baskerville" panose="02020502070401020303" pitchFamily="18" charset="0"/>
            </a:rPr>
            <a:t>циљ</a:t>
          </a:r>
          <a:endParaRPr lang="en-US" sz="2000" dirty="0">
            <a:latin typeface="Baskerville Old Face" panose="02020602080505020303" pitchFamily="18" charset="77"/>
            <a:ea typeface="Baskerville" panose="02020502070401020303" pitchFamily="18" charset="0"/>
          </a:endParaRPr>
        </a:p>
      </dgm:t>
    </dgm:pt>
    <dgm:pt modelId="{D9A96E25-7BBE-4DDD-8DDE-B4970D4340A8}" type="parTrans" cxnId="{2D633B56-E147-4EFC-B9EE-6C0413F329B0}">
      <dgm:prSet/>
      <dgm:spPr/>
      <dgm:t>
        <a:bodyPr/>
        <a:lstStyle/>
        <a:p>
          <a:endParaRPr lang="en-US"/>
        </a:p>
      </dgm:t>
    </dgm:pt>
    <dgm:pt modelId="{68F74A88-49DC-44B1-BC0D-220A7B97601C}" type="sibTrans" cxnId="{2D633B56-E147-4EFC-B9EE-6C0413F329B0}">
      <dgm:prSet/>
      <dgm:spPr/>
      <dgm:t>
        <a:bodyPr/>
        <a:lstStyle/>
        <a:p>
          <a:endParaRPr lang="en-US"/>
        </a:p>
      </dgm:t>
    </dgm:pt>
    <dgm:pt modelId="{B1AFA1AF-0FF8-45B3-A6D0-0E255A2F637D}">
      <dgm:prSet phldr="0" custT="1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sr-Cyrl-RS" sz="2000" dirty="0">
              <a:latin typeface="Baskerville Old Face" panose="02020602080505020303" pitchFamily="18" charset="77"/>
              <a:ea typeface="Baskerville" panose="02020502070401020303" pitchFamily="18" charset="0"/>
            </a:rPr>
            <a:t>реализација</a:t>
          </a:r>
          <a:endParaRPr lang="en-US" sz="2000" dirty="0">
            <a:latin typeface="Baskerville Old Face" panose="02020602080505020303" pitchFamily="18" charset="77"/>
            <a:ea typeface="Baskerville" panose="02020502070401020303" pitchFamily="18" charset="0"/>
          </a:endParaRPr>
        </a:p>
      </dgm:t>
    </dgm:pt>
    <dgm:pt modelId="{88649F7A-400B-4056-965D-C9AC0B3AD942}" type="sibTrans" cxnId="{F28D7702-2FC3-49BD-BB13-C989E5EE622A}">
      <dgm:prSet/>
      <dgm:spPr/>
      <dgm:t>
        <a:bodyPr/>
        <a:lstStyle/>
        <a:p>
          <a:endParaRPr lang="en-US"/>
        </a:p>
      </dgm:t>
    </dgm:pt>
    <dgm:pt modelId="{10C68AF5-481C-45AA-A216-8BBBB04515B9}" type="parTrans" cxnId="{F28D7702-2FC3-49BD-BB13-C989E5EE622A}">
      <dgm:prSet/>
      <dgm:spPr/>
      <dgm:t>
        <a:bodyPr/>
        <a:lstStyle/>
        <a:p>
          <a:endParaRPr lang="en-US"/>
        </a:p>
      </dgm:t>
    </dgm:pt>
    <dgm:pt modelId="{A480AEC5-0E33-4816-9D86-9896A6DA9D00}">
      <dgm:prSet custT="1"/>
      <dgm:spPr/>
      <dgm:t>
        <a:bodyPr/>
        <a:lstStyle/>
        <a:p>
          <a:r>
            <a:rPr lang="sr-Cyrl-RS" sz="12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Постављање контрастних ознака на степеништа и рукохвате</a:t>
          </a:r>
        </a:p>
      </dgm:t>
    </dgm:pt>
    <dgm:pt modelId="{C7AE1C7C-243C-4844-81C4-B6C0BE74D3CD}" type="parTrans" cxnId="{693355DF-54E5-4961-BE97-41DEF788E219}">
      <dgm:prSet/>
      <dgm:spPr/>
      <dgm:t>
        <a:bodyPr/>
        <a:lstStyle/>
        <a:p>
          <a:endParaRPr lang="en-US"/>
        </a:p>
      </dgm:t>
    </dgm:pt>
    <dgm:pt modelId="{FB555910-8D1F-4E6C-8A02-522109432EF6}" type="sibTrans" cxnId="{693355DF-54E5-4961-BE97-41DEF788E219}">
      <dgm:prSet/>
      <dgm:spPr/>
      <dgm:t>
        <a:bodyPr/>
        <a:lstStyle/>
        <a:p>
          <a:endParaRPr lang="en-US"/>
        </a:p>
      </dgm:t>
    </dgm:pt>
    <dgm:pt modelId="{E4B4F7C4-5024-45F0-9FD7-C5068A1AE6C4}" type="pres">
      <dgm:prSet presAssocID="{0DD8915E-DC14-41D6-9BB5-F49E1C265163}" presName="Name0" presStyleCnt="0">
        <dgm:presLayoutVars>
          <dgm:dir/>
          <dgm:animLvl val="lvl"/>
          <dgm:resizeHandles val="exact"/>
        </dgm:presLayoutVars>
      </dgm:prSet>
      <dgm:spPr/>
    </dgm:pt>
    <dgm:pt modelId="{473E2436-1BC1-4A6C-8568-5C38418F52D1}" type="pres">
      <dgm:prSet presAssocID="{73D947E0-108F-4D20-A71E-3CF329F97212}" presName="composite" presStyleCnt="0"/>
      <dgm:spPr/>
    </dgm:pt>
    <dgm:pt modelId="{BDBD7220-3F85-45D2-BED6-5BBFBC23EAE3}" type="pres">
      <dgm:prSet presAssocID="{73D947E0-108F-4D20-A71E-3CF329F97212}" presName="parTx" presStyleLbl="alignNode1" presStyleIdx="0" presStyleCnt="5" custLinFactNeighborX="1822" custLinFactNeighborY="-58231">
        <dgm:presLayoutVars>
          <dgm:chMax val="0"/>
          <dgm:chPref val="0"/>
        </dgm:presLayoutVars>
      </dgm:prSet>
      <dgm:spPr/>
    </dgm:pt>
    <dgm:pt modelId="{22359DD7-1BFB-4900-BAE6-6084F2F57988}" type="pres">
      <dgm:prSet presAssocID="{73D947E0-108F-4D20-A71E-3CF329F97212}" presName="desTx" presStyleLbl="alignAccFollowNode1" presStyleIdx="0" presStyleCnt="5" custScaleX="106754" custScaleY="163964" custLinFactNeighborX="-684" custLinFactNeighborY="21990">
        <dgm:presLayoutVars/>
      </dgm:prSet>
      <dgm:spPr/>
    </dgm:pt>
    <dgm:pt modelId="{38C65349-0C40-499F-9765-B6F38C2DC3C3}" type="pres">
      <dgm:prSet presAssocID="{AE813459-65AB-4FA9-B717-330DDA6DFA4E}" presName="space" presStyleCnt="0"/>
      <dgm:spPr/>
    </dgm:pt>
    <dgm:pt modelId="{C6650FDC-3601-45F5-9125-6E3F90A53F8A}" type="pres">
      <dgm:prSet presAssocID="{B1AFA1AF-0FF8-45B3-A6D0-0E255A2F637D}" presName="composite" presStyleCnt="0"/>
      <dgm:spPr/>
    </dgm:pt>
    <dgm:pt modelId="{C4F84DEA-2002-4D32-8E80-70EEE05E345A}" type="pres">
      <dgm:prSet presAssocID="{B1AFA1AF-0FF8-45B3-A6D0-0E255A2F637D}" presName="parTx" presStyleLbl="alignNode1" presStyleIdx="1" presStyleCnt="5" custLinFactNeighborX="-529" custLinFactNeighborY="-60366">
        <dgm:presLayoutVars>
          <dgm:chMax val="0"/>
          <dgm:chPref val="0"/>
        </dgm:presLayoutVars>
      </dgm:prSet>
      <dgm:spPr/>
    </dgm:pt>
    <dgm:pt modelId="{4FEB85EB-D046-4CDB-8A62-BBCE260C4490}" type="pres">
      <dgm:prSet presAssocID="{B1AFA1AF-0FF8-45B3-A6D0-0E255A2F637D}" presName="desTx" presStyleLbl="alignAccFollowNode1" presStyleIdx="1" presStyleCnt="5" custScaleY="162542" custLinFactNeighborX="-2468" custLinFactNeighborY="20901">
        <dgm:presLayoutVars/>
      </dgm:prSet>
      <dgm:spPr/>
    </dgm:pt>
    <dgm:pt modelId="{40F59683-723F-44D1-8379-95635EED1AA8}" type="pres">
      <dgm:prSet presAssocID="{88649F7A-400B-4056-965D-C9AC0B3AD942}" presName="space" presStyleCnt="0"/>
      <dgm:spPr/>
    </dgm:pt>
    <dgm:pt modelId="{BB2E4F65-C461-40C3-BC82-6A29AA851F44}" type="pres">
      <dgm:prSet presAssocID="{E9682B4F-0217-4B50-923E-C104AA24290F}" presName="composite" presStyleCnt="0"/>
      <dgm:spPr/>
    </dgm:pt>
    <dgm:pt modelId="{49B7F8FA-D256-41EF-9327-52A3551D9A60}" type="pres">
      <dgm:prSet presAssocID="{E9682B4F-0217-4B50-923E-C104AA24290F}" presName="parTx" presStyleLbl="alignNode1" presStyleIdx="2" presStyleCnt="5" custLinFactNeighborY="-56478">
        <dgm:presLayoutVars>
          <dgm:chMax val="0"/>
          <dgm:chPref val="0"/>
        </dgm:presLayoutVars>
      </dgm:prSet>
      <dgm:spPr/>
    </dgm:pt>
    <dgm:pt modelId="{6B5FE59C-B471-448A-AA7A-B526DCC4D4CA}" type="pres">
      <dgm:prSet presAssocID="{E9682B4F-0217-4B50-923E-C104AA24290F}" presName="desTx" presStyleLbl="alignAccFollowNode1" presStyleIdx="2" presStyleCnt="5" custScaleY="160076" custLinFactNeighborX="-3377" custLinFactNeighborY="24419">
        <dgm:presLayoutVars/>
      </dgm:prSet>
      <dgm:spPr/>
    </dgm:pt>
    <dgm:pt modelId="{A91542D9-4FB3-4302-AD03-3D6EF82E6748}" type="pres">
      <dgm:prSet presAssocID="{B8632E42-D7EB-4C31-877E-6F1B2801851A}" presName="space" presStyleCnt="0"/>
      <dgm:spPr/>
    </dgm:pt>
    <dgm:pt modelId="{1A7C3045-2DAF-4A19-82DB-79436B2E4575}" type="pres">
      <dgm:prSet presAssocID="{4F85505A-81B6-4FDA-A144-900B71DAD946}" presName="composite" presStyleCnt="0"/>
      <dgm:spPr/>
    </dgm:pt>
    <dgm:pt modelId="{4132ECB1-6BEF-4935-AFA3-B2EAA48FDE7E}" type="pres">
      <dgm:prSet presAssocID="{4F85505A-81B6-4FDA-A144-900B71DAD946}" presName="parTx" presStyleLbl="alignNode1" presStyleIdx="3" presStyleCnt="5" custLinFactNeighborY="-56478">
        <dgm:presLayoutVars>
          <dgm:chMax val="0"/>
          <dgm:chPref val="0"/>
        </dgm:presLayoutVars>
      </dgm:prSet>
      <dgm:spPr/>
    </dgm:pt>
    <dgm:pt modelId="{C42A8BDE-B838-475D-AFDE-17B60D744AB6}" type="pres">
      <dgm:prSet presAssocID="{4F85505A-81B6-4FDA-A144-900B71DAD946}" presName="desTx" presStyleLbl="alignAccFollowNode1" presStyleIdx="3" presStyleCnt="5" custScaleY="161039" custLinFactNeighborX="-1822" custLinFactNeighborY="22260">
        <dgm:presLayoutVars/>
      </dgm:prSet>
      <dgm:spPr/>
    </dgm:pt>
    <dgm:pt modelId="{D0DC94A3-770A-4810-A89A-7DB7918862F6}" type="pres">
      <dgm:prSet presAssocID="{68F74A88-49DC-44B1-BC0D-220A7B97601C}" presName="space" presStyleCnt="0"/>
      <dgm:spPr/>
    </dgm:pt>
    <dgm:pt modelId="{647B2244-AC3A-441A-A6FB-6136FA04F429}" type="pres">
      <dgm:prSet presAssocID="{A2322D3A-7AC2-4C5C-9D7E-EAB2313D47D4}" presName="composite" presStyleCnt="0"/>
      <dgm:spPr/>
    </dgm:pt>
    <dgm:pt modelId="{59606EB9-9F10-4D12-A33F-A242FDCC0D0F}" type="pres">
      <dgm:prSet presAssocID="{A2322D3A-7AC2-4C5C-9D7E-EAB2313D47D4}" presName="parTx" presStyleLbl="alignNode1" presStyleIdx="4" presStyleCnt="5" custLinFactNeighborY="-56478">
        <dgm:presLayoutVars>
          <dgm:chMax val="0"/>
          <dgm:chPref val="0"/>
        </dgm:presLayoutVars>
      </dgm:prSet>
      <dgm:spPr/>
    </dgm:pt>
    <dgm:pt modelId="{C8429E68-36DD-4F6A-A2F4-7CCDADCEFAD1}" type="pres">
      <dgm:prSet presAssocID="{A2322D3A-7AC2-4C5C-9D7E-EAB2313D47D4}" presName="desTx" presStyleLbl="alignAccFollowNode1" presStyleIdx="4" presStyleCnt="5" custScaleX="99917" custScaleY="146412" custLinFactNeighborX="366" custLinFactNeighborY="18174">
        <dgm:presLayoutVars/>
      </dgm:prSet>
      <dgm:spPr/>
    </dgm:pt>
  </dgm:ptLst>
  <dgm:cxnLst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31826907-E438-4A1B-A800-F181C547104F}" type="presOf" srcId="{30A490C8-22B4-4D68-875C-0F0DE2FF864D}" destId="{22359DD7-1BFB-4900-BAE6-6084F2F57988}" srcOrd="0" destOrd="0" presId="urn:microsoft.com/office/officeart/2016/7/layout/HorizontalActionList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5A5BA622-5DEB-48B9-88D9-C1DE36C711E5}" srcId="{B1AFA1AF-0FF8-45B3-A6D0-0E255A2F637D}" destId="{50418D2B-9486-42DE-AFDD-1D31420040FF}" srcOrd="0" destOrd="0" parTransId="{D5A17F6B-93F5-442B-938A-0F38C281BE88}" sibTransId="{1D87A0A5-8024-4710-846B-D5BFAC785107}"/>
    <dgm:cxn modelId="{711E093C-AD42-45A4-8D40-A2D39702062E}" srcId="{A2322D3A-7AC2-4C5C-9D7E-EAB2313D47D4}" destId="{8FE81FEC-2664-411F-AEB3-065F29F52751}" srcOrd="0" destOrd="0" parTransId="{BCBC007E-0269-421B-9C41-DE26D5C3A822}" sibTransId="{80230EB7-7230-4881-A631-309C07417378}"/>
    <dgm:cxn modelId="{77A55366-077C-403B-A9E1-B9C6B5CA3288}" type="presOf" srcId="{73D947E0-108F-4D20-A71E-3CF329F97212}" destId="{BDBD7220-3F85-45D2-BED6-5BBFBC23EAE3}" srcOrd="0" destOrd="0" presId="urn:microsoft.com/office/officeart/2016/7/layout/HorizontalActionList"/>
    <dgm:cxn modelId="{F942F56C-9025-4AA1-9B36-C5AE0A93B0F5}" srcId="{4F85505A-81B6-4FDA-A144-900B71DAD946}" destId="{FEB4A941-E9FA-4A86-A673-85FF34B35F20}" srcOrd="0" destOrd="0" parTransId="{39522508-BC4E-4DD5-A744-AFEFFE36DB74}" sibTransId="{97624CC8-6315-4683-B26C-C30D552DA5A6}"/>
    <dgm:cxn modelId="{B7F6ED6E-855A-4A7B-AE18-3BD04546002C}" type="presOf" srcId="{B1AFA1AF-0FF8-45B3-A6D0-0E255A2F637D}" destId="{C4F84DEA-2002-4D32-8E80-70EEE05E345A}" srcOrd="0" destOrd="0" presId="urn:microsoft.com/office/officeart/2016/7/layout/HorizontalActionList"/>
    <dgm:cxn modelId="{51563A4F-C0EB-47D6-B5BC-47A4E599AD4B}" srcId="{E9682B4F-0217-4B50-923E-C104AA24290F}" destId="{0EC0C300-11E4-45CF-8418-973585107209}" srcOrd="0" destOrd="0" parTransId="{1E4DD98E-100E-46B7-B24A-408BBF69E9FA}" sibTransId="{90FAB5D1-62B3-4FF6-A07D-EE607F529C32}"/>
    <dgm:cxn modelId="{6291F24F-B536-4688-99BC-6A4CB5E15E15}" type="presOf" srcId="{4F85505A-81B6-4FDA-A144-900B71DAD946}" destId="{4132ECB1-6BEF-4935-AFA3-B2EAA48FDE7E}" srcOrd="0" destOrd="0" presId="urn:microsoft.com/office/officeart/2016/7/layout/HorizontalActionList"/>
    <dgm:cxn modelId="{2D633B56-E147-4EFC-B9EE-6C0413F329B0}" srcId="{0DD8915E-DC14-41D6-9BB5-F49E1C265163}" destId="{4F85505A-81B6-4FDA-A144-900B71DAD946}" srcOrd="3" destOrd="0" parTransId="{D9A96E25-7BBE-4DDD-8DDE-B4970D4340A8}" sibTransId="{68F74A88-49DC-44B1-BC0D-220A7B97601C}"/>
    <dgm:cxn modelId="{88738580-95CE-44F5-9FAF-A136A8527BAD}" type="presOf" srcId="{A480AEC5-0E33-4816-9D86-9896A6DA9D00}" destId="{4FEB85EB-D046-4CDB-8A62-BBCE260C4490}" srcOrd="0" destOrd="1" presId="urn:microsoft.com/office/officeart/2016/7/layout/HorizontalActionList"/>
    <dgm:cxn modelId="{110097B3-0B24-42EE-9C79-845C028B379B}" type="presOf" srcId="{E9682B4F-0217-4B50-923E-C104AA24290F}" destId="{49B7F8FA-D256-41EF-9327-52A3551D9A60}" srcOrd="0" destOrd="0" presId="urn:microsoft.com/office/officeart/2016/7/layout/HorizontalActionList"/>
    <dgm:cxn modelId="{C54EA6C2-0E6B-42D8-9A4A-4456127A91A8}" type="presOf" srcId="{A2322D3A-7AC2-4C5C-9D7E-EAB2313D47D4}" destId="{59606EB9-9F10-4D12-A33F-A242FDCC0D0F}" srcOrd="0" destOrd="0" presId="urn:microsoft.com/office/officeart/2016/7/layout/HorizontalActionList"/>
    <dgm:cxn modelId="{E339F9C8-AD35-4E33-9434-788C81500EB2}" type="presOf" srcId="{8FE81FEC-2664-411F-AEB3-065F29F52751}" destId="{C8429E68-36DD-4F6A-A2F4-7CCDADCEFAD1}" srcOrd="0" destOrd="0" presId="urn:microsoft.com/office/officeart/2016/7/layout/HorizontalActionList"/>
    <dgm:cxn modelId="{6C23D0C9-74B2-4C8B-AB2F-A03B3B0EBE56}" srcId="{0DD8915E-DC14-41D6-9BB5-F49E1C265163}" destId="{E9682B4F-0217-4B50-923E-C104AA24290F}" srcOrd="2" destOrd="0" parTransId="{E0F6C4AF-9BBB-4698-91D7-F9AE3EACBD5D}" sibTransId="{B8632E42-D7EB-4C31-877E-6F1B2801851A}"/>
    <dgm:cxn modelId="{381FE1CC-8184-4745-8EB3-6DE11655998D}" srcId="{73D947E0-108F-4D20-A71E-3CF329F97212}" destId="{30A490C8-22B4-4D68-875C-0F0DE2FF864D}" srcOrd="0" destOrd="0" parTransId="{035C64B0-4F0C-4FD1-BD23-B1D4C9887CBE}" sibTransId="{45495DA8-8707-41E3-A12B-FA5766269C44}"/>
    <dgm:cxn modelId="{179FAFCF-F878-464E-A8A6-1185EFA0E380}" srcId="{0DD8915E-DC14-41D6-9BB5-F49E1C265163}" destId="{A2322D3A-7AC2-4C5C-9D7E-EAB2313D47D4}" srcOrd="4" destOrd="0" parTransId="{4A8C15D4-B36F-4764-B4FF-F2AF790D3E17}" sibTransId="{84DE1C3A-3FC7-4DB3-88ED-33F65A71557A}"/>
    <dgm:cxn modelId="{8CB96BD1-8B01-481A-B525-C5C507C9951C}" type="presOf" srcId="{0EC0C300-11E4-45CF-8418-973585107209}" destId="{6B5FE59C-B471-448A-AA7A-B526DCC4D4CA}" srcOrd="0" destOrd="0" presId="urn:microsoft.com/office/officeart/2016/7/layout/HorizontalActionList"/>
    <dgm:cxn modelId="{36A4EED2-16DE-4F21-9B57-BD053CD7ED3D}" type="presOf" srcId="{FEB4A941-E9FA-4A86-A673-85FF34B35F20}" destId="{C42A8BDE-B838-475D-AFDE-17B60D744AB6}" srcOrd="0" destOrd="0" presId="urn:microsoft.com/office/officeart/2016/7/layout/HorizontalActionList"/>
    <dgm:cxn modelId="{BF1349D4-34AE-476D-8D7B-F3ABAB74304F}" type="presOf" srcId="{50418D2B-9486-42DE-AFDD-1D31420040FF}" destId="{4FEB85EB-D046-4CDB-8A62-BBCE260C4490}" srcOrd="0" destOrd="0" presId="urn:microsoft.com/office/officeart/2016/7/layout/HorizontalActionList"/>
    <dgm:cxn modelId="{825BC9D8-F515-4FBF-8CF8-23CD32968E1D}" type="presOf" srcId="{0DD8915E-DC14-41D6-9BB5-F49E1C265163}" destId="{E4B4F7C4-5024-45F0-9FD7-C5068A1AE6C4}" srcOrd="0" destOrd="0" presId="urn:microsoft.com/office/officeart/2016/7/layout/HorizontalActionList"/>
    <dgm:cxn modelId="{693355DF-54E5-4961-BE97-41DEF788E219}" srcId="{B1AFA1AF-0FF8-45B3-A6D0-0E255A2F637D}" destId="{A480AEC5-0E33-4816-9D86-9896A6DA9D00}" srcOrd="1" destOrd="0" parTransId="{C7AE1C7C-243C-4844-81C4-B6C0BE74D3CD}" sibTransId="{FB555910-8D1F-4E6C-8A02-522109432EF6}"/>
    <dgm:cxn modelId="{E9D2B9D9-3B26-471C-AF45-E02D1C258CD3}" type="presParOf" srcId="{E4B4F7C4-5024-45F0-9FD7-C5068A1AE6C4}" destId="{473E2436-1BC1-4A6C-8568-5C38418F52D1}" srcOrd="0" destOrd="0" presId="urn:microsoft.com/office/officeart/2016/7/layout/HorizontalActionList"/>
    <dgm:cxn modelId="{A151C920-5872-4C88-8534-922E9C800B9B}" type="presParOf" srcId="{473E2436-1BC1-4A6C-8568-5C38418F52D1}" destId="{BDBD7220-3F85-45D2-BED6-5BBFBC23EAE3}" srcOrd="0" destOrd="0" presId="urn:microsoft.com/office/officeart/2016/7/layout/HorizontalActionList"/>
    <dgm:cxn modelId="{45373909-AB37-4D9A-936C-DC8447BC111D}" type="presParOf" srcId="{473E2436-1BC1-4A6C-8568-5C38418F52D1}" destId="{22359DD7-1BFB-4900-BAE6-6084F2F57988}" srcOrd="1" destOrd="0" presId="urn:microsoft.com/office/officeart/2016/7/layout/HorizontalActionList"/>
    <dgm:cxn modelId="{CFC7E7C1-85BC-47FC-BC11-D0BACA8440B9}" type="presParOf" srcId="{E4B4F7C4-5024-45F0-9FD7-C5068A1AE6C4}" destId="{38C65349-0C40-499F-9765-B6F38C2DC3C3}" srcOrd="1" destOrd="0" presId="urn:microsoft.com/office/officeart/2016/7/layout/HorizontalActionList"/>
    <dgm:cxn modelId="{86FF1107-69E9-4310-A0D8-2BF61292A72B}" type="presParOf" srcId="{E4B4F7C4-5024-45F0-9FD7-C5068A1AE6C4}" destId="{C6650FDC-3601-45F5-9125-6E3F90A53F8A}" srcOrd="2" destOrd="0" presId="urn:microsoft.com/office/officeart/2016/7/layout/HorizontalActionList"/>
    <dgm:cxn modelId="{1C7F1C64-2F3D-4695-A56C-92B1B848B0C2}" type="presParOf" srcId="{C6650FDC-3601-45F5-9125-6E3F90A53F8A}" destId="{C4F84DEA-2002-4D32-8E80-70EEE05E345A}" srcOrd="0" destOrd="0" presId="urn:microsoft.com/office/officeart/2016/7/layout/HorizontalActionList"/>
    <dgm:cxn modelId="{DC59A3FF-666D-48A7-B3BE-98A9F829402D}" type="presParOf" srcId="{C6650FDC-3601-45F5-9125-6E3F90A53F8A}" destId="{4FEB85EB-D046-4CDB-8A62-BBCE260C4490}" srcOrd="1" destOrd="0" presId="urn:microsoft.com/office/officeart/2016/7/layout/HorizontalActionList"/>
    <dgm:cxn modelId="{AAE65B9C-F662-4FAA-8FDB-82E7FB86BB24}" type="presParOf" srcId="{E4B4F7C4-5024-45F0-9FD7-C5068A1AE6C4}" destId="{40F59683-723F-44D1-8379-95635EED1AA8}" srcOrd="3" destOrd="0" presId="urn:microsoft.com/office/officeart/2016/7/layout/HorizontalActionList"/>
    <dgm:cxn modelId="{F5BE37E3-59D0-4D56-B08C-9B1D93695802}" type="presParOf" srcId="{E4B4F7C4-5024-45F0-9FD7-C5068A1AE6C4}" destId="{BB2E4F65-C461-40C3-BC82-6A29AA851F44}" srcOrd="4" destOrd="0" presId="urn:microsoft.com/office/officeart/2016/7/layout/HorizontalActionList"/>
    <dgm:cxn modelId="{1FC3B8DB-8632-4AA8-99E5-4F0C12504130}" type="presParOf" srcId="{BB2E4F65-C461-40C3-BC82-6A29AA851F44}" destId="{49B7F8FA-D256-41EF-9327-52A3551D9A60}" srcOrd="0" destOrd="0" presId="urn:microsoft.com/office/officeart/2016/7/layout/HorizontalActionList"/>
    <dgm:cxn modelId="{03A1CBF9-FFCE-4B8C-9850-8B297556CCF4}" type="presParOf" srcId="{BB2E4F65-C461-40C3-BC82-6A29AA851F44}" destId="{6B5FE59C-B471-448A-AA7A-B526DCC4D4CA}" srcOrd="1" destOrd="0" presId="urn:microsoft.com/office/officeart/2016/7/layout/HorizontalActionList"/>
    <dgm:cxn modelId="{BAB9C1C4-8A05-4AE7-B42E-55875981524E}" type="presParOf" srcId="{E4B4F7C4-5024-45F0-9FD7-C5068A1AE6C4}" destId="{A91542D9-4FB3-4302-AD03-3D6EF82E6748}" srcOrd="5" destOrd="0" presId="urn:microsoft.com/office/officeart/2016/7/layout/HorizontalActionList"/>
    <dgm:cxn modelId="{F7DEAAC8-FCAD-4F6B-92BD-91B8342F3277}" type="presParOf" srcId="{E4B4F7C4-5024-45F0-9FD7-C5068A1AE6C4}" destId="{1A7C3045-2DAF-4A19-82DB-79436B2E4575}" srcOrd="6" destOrd="0" presId="urn:microsoft.com/office/officeart/2016/7/layout/HorizontalActionList"/>
    <dgm:cxn modelId="{13555CA3-20BE-41F8-BD09-0BA8CEE1C702}" type="presParOf" srcId="{1A7C3045-2DAF-4A19-82DB-79436B2E4575}" destId="{4132ECB1-6BEF-4935-AFA3-B2EAA48FDE7E}" srcOrd="0" destOrd="0" presId="urn:microsoft.com/office/officeart/2016/7/layout/HorizontalActionList"/>
    <dgm:cxn modelId="{0848E8B2-6BD5-4CB6-B7E0-F8F1B1F78E2F}" type="presParOf" srcId="{1A7C3045-2DAF-4A19-82DB-79436B2E4575}" destId="{C42A8BDE-B838-475D-AFDE-17B60D744AB6}" srcOrd="1" destOrd="0" presId="urn:microsoft.com/office/officeart/2016/7/layout/HorizontalActionList"/>
    <dgm:cxn modelId="{FD5AD2F1-E5D1-4359-99EB-D3225676DF7F}" type="presParOf" srcId="{E4B4F7C4-5024-45F0-9FD7-C5068A1AE6C4}" destId="{D0DC94A3-770A-4810-A89A-7DB7918862F6}" srcOrd="7" destOrd="0" presId="urn:microsoft.com/office/officeart/2016/7/layout/HorizontalActionList"/>
    <dgm:cxn modelId="{2608DA2F-9259-4A20-98D1-9A5F5780B66F}" type="presParOf" srcId="{E4B4F7C4-5024-45F0-9FD7-C5068A1AE6C4}" destId="{647B2244-AC3A-441A-A6FB-6136FA04F429}" srcOrd="8" destOrd="0" presId="urn:microsoft.com/office/officeart/2016/7/layout/HorizontalActionList"/>
    <dgm:cxn modelId="{F55613FD-292F-4CCF-A44A-E9FC24D70E0E}" type="presParOf" srcId="{647B2244-AC3A-441A-A6FB-6136FA04F429}" destId="{59606EB9-9F10-4D12-A33F-A242FDCC0D0F}" srcOrd="0" destOrd="0" presId="urn:microsoft.com/office/officeart/2016/7/layout/HorizontalActionList"/>
    <dgm:cxn modelId="{7B4FE576-C66F-4D92-B6AC-DA1D068316E4}" type="presParOf" srcId="{647B2244-AC3A-441A-A6FB-6136FA04F429}" destId="{C8429E68-36DD-4F6A-A2F4-7CCDADCEFAD1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A24E01-5535-46B9-A9A1-A9A07E639A88}" type="doc">
      <dgm:prSet loTypeId="urn:microsoft.com/office/officeart/2017/3/layout/DropPinTimeline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1ABFB3-B399-406F-91BD-DCDF9A38526B}">
      <dgm:prSet phldrT="[Text]" phldr="0" custT="1"/>
      <dgm:spPr/>
      <dgm:t>
        <a:bodyPr/>
        <a:lstStyle/>
        <a:p>
          <a:r>
            <a:rPr lang="sr-Cyrl-RS" sz="16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Постављање контрасних трака и обележавање гелендера</a:t>
          </a:r>
          <a:endParaRPr lang="en-US" sz="1600" b="0" i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78CB0E27-958C-4066-A189-8B36505E8204}" type="parTrans" cxnId="{15319551-A9EA-462E-845B-E5251E84291F}">
      <dgm:prSet/>
      <dgm:spPr/>
      <dgm:t>
        <a:bodyPr/>
        <a:lstStyle/>
        <a:p>
          <a:endParaRPr lang="en-US"/>
        </a:p>
      </dgm:t>
    </dgm:pt>
    <dgm:pt modelId="{70E4A1D3-514E-4327-991D-5CC9C6B41885}" type="sibTrans" cxnId="{15319551-A9EA-462E-845B-E5251E84291F}">
      <dgm:prSet/>
      <dgm:spPr/>
      <dgm:t>
        <a:bodyPr/>
        <a:lstStyle/>
        <a:p>
          <a:endParaRPr lang="en-US"/>
        </a:p>
      </dgm:t>
    </dgm:pt>
    <dgm:pt modelId="{58FF46FB-368D-4E9C-A650-0513B8879DA8}">
      <dgm:prSet phldr="0"/>
      <dgm:spPr/>
      <dgm:t>
        <a:bodyPr/>
        <a:lstStyle/>
        <a:p>
          <a:pPr>
            <a:defRPr b="1"/>
          </a:pPr>
          <a:r>
            <a:rPr lang="sr-Cyrl-RS" b="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15. марта</a:t>
          </a:r>
          <a:endParaRPr lang="en-US" b="0" dirty="0">
            <a:solidFill>
              <a:schemeClr val="accent3"/>
            </a:solidFill>
            <a:latin typeface="Baskerville Old Face" panose="02020602080505020303" pitchFamily="18" charset="77"/>
            <a:ea typeface="Baskerville" panose="02020502070401020303" pitchFamily="18" charset="0"/>
          </a:endParaRPr>
        </a:p>
      </dgm:t>
    </dgm:pt>
    <dgm:pt modelId="{11DFA284-5E99-474D-BF05-364A45269DC7}" type="parTrans" cxnId="{C5645B39-CB65-4A0A-B369-E455C3B827C3}">
      <dgm:prSet/>
      <dgm:spPr/>
      <dgm:t>
        <a:bodyPr/>
        <a:lstStyle/>
        <a:p>
          <a:endParaRPr lang="en-US"/>
        </a:p>
      </dgm:t>
    </dgm:pt>
    <dgm:pt modelId="{CFA40740-0682-470C-AD5A-CFF53CD12BD2}" type="sibTrans" cxnId="{C5645B39-CB65-4A0A-B369-E455C3B827C3}">
      <dgm:prSet/>
      <dgm:spPr/>
      <dgm:t>
        <a:bodyPr/>
        <a:lstStyle/>
        <a:p>
          <a:endParaRPr lang="en-US"/>
        </a:p>
      </dgm:t>
    </dgm:pt>
    <dgm:pt modelId="{9A875394-CA1E-4432-AEEB-9054FCFF5E0E}">
      <dgm:prSet phldr="0" custT="1"/>
      <dgm:spPr/>
      <dgm:t>
        <a:bodyPr/>
        <a:lstStyle/>
        <a:p>
          <a:r>
            <a:rPr lang="sr-Cyrl-RS" sz="16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Почетак пројекта </a:t>
          </a:r>
          <a:endParaRPr lang="en-US" sz="1600" b="0" i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FCC92BDD-6EA3-421D-9DA8-7D3A12D003B6}" type="parTrans" cxnId="{B659504B-18E4-4D89-A17C-34ABB280AE52}">
      <dgm:prSet/>
      <dgm:spPr/>
      <dgm:t>
        <a:bodyPr/>
        <a:lstStyle/>
        <a:p>
          <a:endParaRPr lang="en-US"/>
        </a:p>
      </dgm:t>
    </dgm:pt>
    <dgm:pt modelId="{0314452B-82A0-42F4-9551-DF00CFFC3580}" type="sibTrans" cxnId="{B659504B-18E4-4D89-A17C-34ABB280AE52}">
      <dgm:prSet/>
      <dgm:spPr/>
      <dgm:t>
        <a:bodyPr/>
        <a:lstStyle/>
        <a:p>
          <a:endParaRPr lang="en-US"/>
        </a:p>
      </dgm:t>
    </dgm:pt>
    <dgm:pt modelId="{D05E1923-5021-40F7-B4EF-E582E23A699D}">
      <dgm:prSet phldr="0"/>
      <dgm:spPr/>
      <dgm:t>
        <a:bodyPr/>
        <a:lstStyle/>
        <a:p>
          <a:pPr>
            <a:defRPr b="1"/>
          </a:pPr>
          <a:r>
            <a:rPr lang="sr-Cyrl-RS" b="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22.март</a:t>
          </a:r>
          <a:endParaRPr lang="en-US" b="0" dirty="0">
            <a:solidFill>
              <a:schemeClr val="accent3"/>
            </a:solidFill>
            <a:latin typeface="Baskerville Old Face" panose="02020602080505020303" pitchFamily="18" charset="77"/>
            <a:ea typeface="Baskerville" panose="02020502070401020303" pitchFamily="18" charset="0"/>
          </a:endParaRPr>
        </a:p>
      </dgm:t>
    </dgm:pt>
    <dgm:pt modelId="{FD6C5CD2-9CED-4BE6-89CD-A5A5CCE63B3E}" type="parTrans" cxnId="{72C4D6D9-419A-42C1-A76D-84599F65BB08}">
      <dgm:prSet/>
      <dgm:spPr/>
      <dgm:t>
        <a:bodyPr/>
        <a:lstStyle/>
        <a:p>
          <a:endParaRPr lang="en-US"/>
        </a:p>
      </dgm:t>
    </dgm:pt>
    <dgm:pt modelId="{F020958C-EF86-4274-85F9-318F2792F7B6}" type="sibTrans" cxnId="{72C4D6D9-419A-42C1-A76D-84599F65BB08}">
      <dgm:prSet/>
      <dgm:spPr/>
      <dgm:t>
        <a:bodyPr/>
        <a:lstStyle/>
        <a:p>
          <a:endParaRPr lang="en-US"/>
        </a:p>
      </dgm:t>
    </dgm:pt>
    <dgm:pt modelId="{579089A8-5362-4BA4-9163-D19228C1808F}">
      <dgm:prSet phldr="0" custT="1"/>
      <dgm:spPr/>
      <dgm:t>
        <a:bodyPr/>
        <a:lstStyle/>
        <a:p>
          <a:r>
            <a:rPr lang="sr-Cyrl-RS" sz="16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Израда плана активности</a:t>
          </a:r>
          <a:endParaRPr lang="en-US" sz="1600" b="0" i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FB2DEB6E-B29F-4E51-960A-23ECC62EBF38}" type="parTrans" cxnId="{4876CF51-F110-4E25-8FD4-08D25B4B0AB8}">
      <dgm:prSet/>
      <dgm:spPr/>
      <dgm:t>
        <a:bodyPr/>
        <a:lstStyle/>
        <a:p>
          <a:endParaRPr lang="en-US"/>
        </a:p>
      </dgm:t>
    </dgm:pt>
    <dgm:pt modelId="{1C5328B1-AC18-4CF7-A034-BB0592F4A2A1}" type="sibTrans" cxnId="{4876CF51-F110-4E25-8FD4-08D25B4B0AB8}">
      <dgm:prSet/>
      <dgm:spPr/>
      <dgm:t>
        <a:bodyPr/>
        <a:lstStyle/>
        <a:p>
          <a:endParaRPr lang="en-US"/>
        </a:p>
      </dgm:t>
    </dgm:pt>
    <dgm:pt modelId="{FA8F44BD-C8C7-462C-9756-1EC498E86842}">
      <dgm:prSet phldr="0"/>
      <dgm:spPr/>
      <dgm:t>
        <a:bodyPr/>
        <a:lstStyle/>
        <a:p>
          <a:pPr>
            <a:defRPr b="1"/>
          </a:pPr>
          <a:r>
            <a:rPr lang="en-US" b="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 </a:t>
          </a:r>
          <a:r>
            <a:rPr lang="sr-Cyrl-RS" b="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5-9. априла</a:t>
          </a:r>
          <a:endParaRPr lang="en-US" b="0" dirty="0">
            <a:solidFill>
              <a:schemeClr val="accent3"/>
            </a:solidFill>
            <a:latin typeface="Baskerville Old Face" panose="02020602080505020303" pitchFamily="18" charset="77"/>
            <a:ea typeface="Baskerville" panose="02020502070401020303" pitchFamily="18" charset="0"/>
          </a:endParaRPr>
        </a:p>
      </dgm:t>
    </dgm:pt>
    <dgm:pt modelId="{F47063EE-4B58-4EDE-A4F2-A4BD81B82F21}" type="parTrans" cxnId="{0D51BD2E-4619-469B-B233-EBAC3D4D0BA6}">
      <dgm:prSet/>
      <dgm:spPr/>
      <dgm:t>
        <a:bodyPr/>
        <a:lstStyle/>
        <a:p>
          <a:endParaRPr lang="en-US"/>
        </a:p>
      </dgm:t>
    </dgm:pt>
    <dgm:pt modelId="{8C8A9736-03DA-4B1C-A590-10B4AD89452B}" type="sibTrans" cxnId="{0D51BD2E-4619-469B-B233-EBAC3D4D0BA6}">
      <dgm:prSet/>
      <dgm:spPr/>
      <dgm:t>
        <a:bodyPr/>
        <a:lstStyle/>
        <a:p>
          <a:endParaRPr lang="en-US"/>
        </a:p>
      </dgm:t>
    </dgm:pt>
    <dgm:pt modelId="{EFEB4D61-3A9C-4140-977F-3C3F5C9EE9D1}">
      <dgm:prSet phldr="0" custT="1"/>
      <dgm:spPr/>
      <dgm:t>
        <a:bodyPr/>
        <a:lstStyle/>
        <a:p>
          <a:r>
            <a:rPr lang="sr-Cyrl-RS" sz="16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Мапирање</a:t>
          </a:r>
          <a:endParaRPr lang="en-US" sz="1600" b="0" i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57D352E4-0431-4F68-B8F1-61BFA34799AA}" type="parTrans" cxnId="{1B32EF2C-9DB5-4504-A9DA-B4956CC00208}">
      <dgm:prSet/>
      <dgm:spPr/>
      <dgm:t>
        <a:bodyPr/>
        <a:lstStyle/>
        <a:p>
          <a:endParaRPr lang="en-US"/>
        </a:p>
      </dgm:t>
    </dgm:pt>
    <dgm:pt modelId="{0ECC32B6-1E7C-4AA4-9DBF-D69B7C5E64A9}" type="sibTrans" cxnId="{1B32EF2C-9DB5-4504-A9DA-B4956CC00208}">
      <dgm:prSet/>
      <dgm:spPr/>
      <dgm:t>
        <a:bodyPr/>
        <a:lstStyle/>
        <a:p>
          <a:endParaRPr lang="en-US"/>
        </a:p>
      </dgm:t>
    </dgm:pt>
    <dgm:pt modelId="{8BAB5E6F-A65E-41DB-A296-0818B0E49F7C}">
      <dgm:prSet phldr="0"/>
      <dgm:spPr/>
      <dgm:t>
        <a:bodyPr/>
        <a:lstStyle/>
        <a:p>
          <a:pPr>
            <a:defRPr b="1"/>
          </a:pPr>
          <a:r>
            <a:rPr lang="sr-Cyrl-RS" b="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8. април</a:t>
          </a:r>
          <a:endParaRPr lang="en-US" b="0" dirty="0">
            <a:solidFill>
              <a:schemeClr val="accent3"/>
            </a:solidFill>
            <a:latin typeface="Baskerville Old Face" panose="02020602080505020303" pitchFamily="18" charset="77"/>
            <a:ea typeface="Baskerville" panose="02020502070401020303" pitchFamily="18" charset="0"/>
          </a:endParaRPr>
        </a:p>
      </dgm:t>
    </dgm:pt>
    <dgm:pt modelId="{886842C6-3EFC-4BE7-B417-415595758830}" type="parTrans" cxnId="{66B49C6C-FAFD-47B4-BF22-05A295C23D4E}">
      <dgm:prSet/>
      <dgm:spPr/>
      <dgm:t>
        <a:bodyPr/>
        <a:lstStyle/>
        <a:p>
          <a:endParaRPr lang="en-US"/>
        </a:p>
      </dgm:t>
    </dgm:pt>
    <dgm:pt modelId="{B407F4C3-8FC9-4E91-A0EC-6B33713CC9A5}" type="sibTrans" cxnId="{66B49C6C-FAFD-47B4-BF22-05A295C23D4E}">
      <dgm:prSet/>
      <dgm:spPr/>
      <dgm:t>
        <a:bodyPr/>
        <a:lstStyle/>
        <a:p>
          <a:endParaRPr lang="en-US"/>
        </a:p>
      </dgm:t>
    </dgm:pt>
    <dgm:pt modelId="{332BC85C-1CF3-4F8F-ACB7-5B6D53744AE1}">
      <dgm:prSet phldr="0" custT="1"/>
      <dgm:spPr/>
      <dgm:t>
        <a:bodyPr/>
        <a:lstStyle/>
        <a:p>
          <a:r>
            <a:rPr lang="sr-Cyrl-RS" sz="1600" b="0" i="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Разговор са директором</a:t>
          </a:r>
          <a:endParaRPr lang="en-US" sz="1600" b="0" i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99F218FD-90FE-450E-A368-B3E3677E74E8}" type="parTrans" cxnId="{2617C475-F537-46A6-ADE1-4EB764853601}">
      <dgm:prSet/>
      <dgm:spPr/>
      <dgm:t>
        <a:bodyPr/>
        <a:lstStyle/>
        <a:p>
          <a:endParaRPr lang="en-US"/>
        </a:p>
      </dgm:t>
    </dgm:pt>
    <dgm:pt modelId="{8D1CC686-B05C-4470-A959-236CC9C8BB70}" type="sibTrans" cxnId="{2617C475-F537-46A6-ADE1-4EB764853601}">
      <dgm:prSet/>
      <dgm:spPr/>
      <dgm:t>
        <a:bodyPr/>
        <a:lstStyle/>
        <a:p>
          <a:endParaRPr lang="en-US"/>
        </a:p>
      </dgm:t>
    </dgm:pt>
    <dgm:pt modelId="{8B9AF88A-E1F7-4D3A-905F-87228D6A8655}">
      <dgm:prSet phldr="0"/>
      <dgm:spPr/>
      <dgm:t>
        <a:bodyPr/>
        <a:lstStyle/>
        <a:p>
          <a:pPr>
            <a:defRPr b="1"/>
          </a:pPr>
          <a:r>
            <a:rPr lang="sr-Cyrl-RS" b="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12.април</a:t>
          </a:r>
          <a:endParaRPr lang="en-US" b="0" dirty="0">
            <a:solidFill>
              <a:schemeClr val="accent3"/>
            </a:solidFill>
            <a:latin typeface="Baskerville Old Face" panose="02020602080505020303" pitchFamily="18" charset="77"/>
            <a:ea typeface="Baskerville" panose="02020502070401020303" pitchFamily="18" charset="0"/>
          </a:endParaRPr>
        </a:p>
      </dgm:t>
    </dgm:pt>
    <dgm:pt modelId="{933A8FED-7B84-4ED0-B6AA-2EE26A89B8EA}" type="parTrans" cxnId="{E1474FF3-8E3C-4B30-985C-CE88BA0FE324}">
      <dgm:prSet/>
      <dgm:spPr/>
      <dgm:t>
        <a:bodyPr/>
        <a:lstStyle/>
        <a:p>
          <a:endParaRPr lang="en-US"/>
        </a:p>
      </dgm:t>
    </dgm:pt>
    <dgm:pt modelId="{F11DD6EC-352C-4A0E-84AA-FEBE2F06BCF9}" type="sibTrans" cxnId="{E1474FF3-8E3C-4B30-985C-CE88BA0FE324}">
      <dgm:prSet/>
      <dgm:spPr/>
      <dgm:t>
        <a:bodyPr/>
        <a:lstStyle/>
        <a:p>
          <a:endParaRPr lang="en-US"/>
        </a:p>
      </dgm:t>
    </dgm:pt>
    <dgm:pt modelId="{6E9F3C9B-13CA-43A8-8836-0B2B41D07DEF}" type="pres">
      <dgm:prSet presAssocID="{05A24E01-5535-46B9-A9A1-A9A07E639A88}" presName="root" presStyleCnt="0">
        <dgm:presLayoutVars>
          <dgm:chMax/>
          <dgm:chPref/>
          <dgm:animLvl val="lvl"/>
        </dgm:presLayoutVars>
      </dgm:prSet>
      <dgm:spPr/>
    </dgm:pt>
    <dgm:pt modelId="{E8AACCBB-6709-4071-B389-3BB226B3A586}" type="pres">
      <dgm:prSet presAssocID="{05A24E01-5535-46B9-A9A1-A9A07E639A88}" presName="divider" presStyleLbl="fgAcc1" presStyleIdx="0" presStyleCnt="6" custLinFactNeighborY="0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/>
          </a:solidFill>
          <a:prstDash val="solid"/>
          <a:miter lim="800000"/>
          <a:tailEnd type="triangle" w="lg" len="lg"/>
        </a:ln>
        <a:effectLst/>
      </dgm:spPr>
    </dgm:pt>
    <dgm:pt modelId="{E6F74CED-5217-4282-85F1-1C12DC84731C}" type="pres">
      <dgm:prSet presAssocID="{05A24E01-5535-46B9-A9A1-A9A07E639A88}" presName="nodes" presStyleCnt="0">
        <dgm:presLayoutVars>
          <dgm:chMax/>
          <dgm:chPref/>
          <dgm:animLvl val="lvl"/>
        </dgm:presLayoutVars>
      </dgm:prSet>
      <dgm:spPr/>
    </dgm:pt>
    <dgm:pt modelId="{AC377099-4DAE-451C-ADE9-98036E2679B5}" type="pres">
      <dgm:prSet presAssocID="{58FF46FB-368D-4E9C-A650-0513B8879DA8}" presName="composite" presStyleCnt="0"/>
      <dgm:spPr/>
    </dgm:pt>
    <dgm:pt modelId="{B6C94ECD-6415-4250-B4AD-F67BF5BECFB8}" type="pres">
      <dgm:prSet presAssocID="{58FF46FB-368D-4E9C-A650-0513B8879DA8}" presName="ConnectorPoint" presStyleLbl="lnNode1" presStyleIdx="0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E99BB09-1B86-4308-A570-3981E6DD3A06}" type="pres">
      <dgm:prSet presAssocID="{58FF46FB-368D-4E9C-A650-0513B8879DA8}" presName="DropPinPlaceHolder" presStyleCnt="0"/>
      <dgm:spPr/>
    </dgm:pt>
    <dgm:pt modelId="{0ED6E8D6-BD44-4400-BC14-1BC75CB979A3}" type="pres">
      <dgm:prSet presAssocID="{58FF46FB-368D-4E9C-A650-0513B8879DA8}" presName="DropPin" presStyleLbl="alignNode1" presStyleIdx="0" presStyleCnt="5"/>
      <dgm:spPr>
        <a:solidFill>
          <a:schemeClr val="accent1"/>
        </a:solidFill>
        <a:ln>
          <a:solidFill>
            <a:srgbClr val="4F5945"/>
          </a:solidFill>
        </a:ln>
      </dgm:spPr>
    </dgm:pt>
    <dgm:pt modelId="{5B7FC7CF-F58D-48D5-8BCC-38D6EE87890B}" type="pres">
      <dgm:prSet presAssocID="{58FF46FB-368D-4E9C-A650-0513B8879DA8}" presName="Ellipse" presStyleLbl="fgAcc1" presStyleIdx="1" presStyleCnt="6"/>
      <dgm:spPr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D2143A46-815A-49BF-9455-C0385022444F}" type="pres">
      <dgm:prSet presAssocID="{58FF46FB-368D-4E9C-A650-0513B8879DA8}" presName="L2TextContainer" presStyleLbl="revTx" presStyleIdx="0" presStyleCnt="10">
        <dgm:presLayoutVars>
          <dgm:bulletEnabled val="1"/>
        </dgm:presLayoutVars>
      </dgm:prSet>
      <dgm:spPr/>
    </dgm:pt>
    <dgm:pt modelId="{8E3FB235-DF38-476B-9A0E-B1E583D50944}" type="pres">
      <dgm:prSet presAssocID="{58FF46FB-368D-4E9C-A650-0513B8879DA8}" presName="L1TextContainer" presStyleLbl="revTx" presStyleIdx="1" presStyleCnt="10" custScaleY="50103">
        <dgm:presLayoutVars>
          <dgm:chMax val="1"/>
          <dgm:chPref val="1"/>
          <dgm:bulletEnabled val="1"/>
        </dgm:presLayoutVars>
      </dgm:prSet>
      <dgm:spPr/>
    </dgm:pt>
    <dgm:pt modelId="{9AA05CE5-209F-4AD9-BE2C-2A69F76DA8F4}" type="pres">
      <dgm:prSet presAssocID="{58FF46FB-368D-4E9C-A650-0513B8879DA8}" presName="ConnectLine" presStyleLbl="sibTrans1D1" presStyleIdx="0" presStyleCnt="5"/>
      <dgm:spPr>
        <a:noFill/>
        <a:ln w="12700" cap="flat" cmpd="sng" algn="ctr">
          <a:solidFill>
            <a:schemeClr val="accent1"/>
          </a:solidFill>
          <a:prstDash val="dash"/>
          <a:miter lim="800000"/>
        </a:ln>
        <a:effectLst/>
      </dgm:spPr>
    </dgm:pt>
    <dgm:pt modelId="{17350C28-DA10-4F3B-9FA2-0FE7C12A4ABE}" type="pres">
      <dgm:prSet presAssocID="{58FF46FB-368D-4E9C-A650-0513B8879DA8}" presName="EmptyPlaceHolder" presStyleCnt="0"/>
      <dgm:spPr/>
    </dgm:pt>
    <dgm:pt modelId="{6DA7B85E-9DC6-4F3B-A2BF-09CDEEDB43BC}" type="pres">
      <dgm:prSet presAssocID="{CFA40740-0682-470C-AD5A-CFF53CD12BD2}" presName="spaceBetweenRectangles" presStyleCnt="0"/>
      <dgm:spPr/>
    </dgm:pt>
    <dgm:pt modelId="{CF519A69-9940-494F-8406-D0D876E3CD26}" type="pres">
      <dgm:prSet presAssocID="{D05E1923-5021-40F7-B4EF-E582E23A699D}" presName="composite" presStyleCnt="0"/>
      <dgm:spPr/>
    </dgm:pt>
    <dgm:pt modelId="{714429FF-AAA3-4358-8C5F-1A7F29AA2B7B}" type="pres">
      <dgm:prSet presAssocID="{D05E1923-5021-40F7-B4EF-E582E23A699D}" presName="ConnectorPoint" presStyleLbl="lnNode1" presStyleIdx="1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B8B1E8E-162B-4E3E-9E31-BA5CFBD3ED9D}" type="pres">
      <dgm:prSet presAssocID="{D05E1923-5021-40F7-B4EF-E582E23A699D}" presName="DropPinPlaceHolder" presStyleCnt="0"/>
      <dgm:spPr/>
    </dgm:pt>
    <dgm:pt modelId="{358CAA11-0A87-4861-8B4E-913B1EAD1334}" type="pres">
      <dgm:prSet presAssocID="{D05E1923-5021-40F7-B4EF-E582E23A699D}" presName="DropPin" presStyleLbl="alignNode1" presStyleIdx="1" presStyleCnt="5"/>
      <dgm:spPr/>
    </dgm:pt>
    <dgm:pt modelId="{B1A1A837-F261-404B-A808-B2F4154CE8A2}" type="pres">
      <dgm:prSet presAssocID="{D05E1923-5021-40F7-B4EF-E582E23A699D}" presName="Ellipse" presStyleLbl="fgAcc1" presStyleIdx="2" presStyleCnt="6"/>
      <dgm:spPr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5F3F650-2E42-488A-AD4F-C4BD47D19A84}" type="pres">
      <dgm:prSet presAssocID="{D05E1923-5021-40F7-B4EF-E582E23A699D}" presName="L2TextContainer" presStyleLbl="revTx" presStyleIdx="2" presStyleCnt="10">
        <dgm:presLayoutVars>
          <dgm:bulletEnabled val="1"/>
        </dgm:presLayoutVars>
      </dgm:prSet>
      <dgm:spPr/>
    </dgm:pt>
    <dgm:pt modelId="{223C5207-4FA2-4A6C-8F43-20BD55767C99}" type="pres">
      <dgm:prSet presAssocID="{D05E1923-5021-40F7-B4EF-E582E23A699D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4FE5EB5D-4CEF-4D0D-9394-0534E61844BE}" type="pres">
      <dgm:prSet presAssocID="{D05E1923-5021-40F7-B4EF-E582E23A699D}" presName="ConnectLine" presStyleLbl="sibTrans1D1" presStyleIdx="1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EC869059-0AEC-4D98-8C46-CB603A342C72}" type="pres">
      <dgm:prSet presAssocID="{D05E1923-5021-40F7-B4EF-E582E23A699D}" presName="EmptyPlaceHolder" presStyleCnt="0"/>
      <dgm:spPr/>
    </dgm:pt>
    <dgm:pt modelId="{408BA715-9739-461D-BFDE-88EDAE355E60}" type="pres">
      <dgm:prSet presAssocID="{F020958C-EF86-4274-85F9-318F2792F7B6}" presName="spaceBetweenRectangles" presStyleCnt="0"/>
      <dgm:spPr/>
    </dgm:pt>
    <dgm:pt modelId="{D512C7F9-87A6-4BA9-AFAC-03FF1578D945}" type="pres">
      <dgm:prSet presAssocID="{FA8F44BD-C8C7-462C-9756-1EC498E86842}" presName="composite" presStyleCnt="0"/>
      <dgm:spPr/>
    </dgm:pt>
    <dgm:pt modelId="{152AD014-AFD0-4700-A468-4D562874339A}" type="pres">
      <dgm:prSet presAssocID="{FA8F44BD-C8C7-462C-9756-1EC498E86842}" presName="ConnectorPoint" presStyleLbl="lnNode1" presStyleIdx="2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CE2C4D8-4380-442D-A6C2-0B468BF3C74C}" type="pres">
      <dgm:prSet presAssocID="{FA8F44BD-C8C7-462C-9756-1EC498E86842}" presName="DropPinPlaceHolder" presStyleCnt="0"/>
      <dgm:spPr/>
    </dgm:pt>
    <dgm:pt modelId="{72C82E90-F103-439C-8371-CFFB0927B9DE}" type="pres">
      <dgm:prSet presAssocID="{FA8F44BD-C8C7-462C-9756-1EC498E86842}" presName="DropPin" presStyleLbl="alignNode1" presStyleIdx="2" presStyleCnt="5"/>
      <dgm:spPr>
        <a:solidFill>
          <a:schemeClr val="accent1"/>
        </a:solidFill>
        <a:ln>
          <a:solidFill>
            <a:schemeClr val="accent1"/>
          </a:solidFill>
        </a:ln>
      </dgm:spPr>
    </dgm:pt>
    <dgm:pt modelId="{5D519322-C1DD-47AE-92C0-13575134BC76}" type="pres">
      <dgm:prSet presAssocID="{FA8F44BD-C8C7-462C-9756-1EC498E86842}" presName="Ellipse" presStyleLbl="fgAcc1" presStyleIdx="3" presStyleCnt="6"/>
      <dgm:spPr>
        <a:solidFill>
          <a:srgbClr val="CCD8D6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</dgm:pt>
    <dgm:pt modelId="{96DDA0FE-83E2-423C-9F13-58A61EB68487}" type="pres">
      <dgm:prSet presAssocID="{FA8F44BD-C8C7-462C-9756-1EC498E86842}" presName="L2TextContainer" presStyleLbl="revTx" presStyleIdx="4" presStyleCnt="10">
        <dgm:presLayoutVars>
          <dgm:bulletEnabled val="1"/>
        </dgm:presLayoutVars>
      </dgm:prSet>
      <dgm:spPr/>
    </dgm:pt>
    <dgm:pt modelId="{2D6C7916-1130-46A8-833B-A6278CBD2192}" type="pres">
      <dgm:prSet presAssocID="{FA8F44BD-C8C7-462C-9756-1EC498E86842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4D953791-5C2F-4A75-A8F4-6ED7EAB5E015}" type="pres">
      <dgm:prSet presAssocID="{FA8F44BD-C8C7-462C-9756-1EC498E86842}" presName="ConnectLine" presStyleLbl="sibTrans1D1" presStyleIdx="2" presStyleCnt="5"/>
      <dgm:spPr>
        <a:noFill/>
        <a:ln w="12700" cap="flat" cmpd="sng" algn="ctr">
          <a:solidFill>
            <a:schemeClr val="accent1"/>
          </a:solidFill>
          <a:prstDash val="dash"/>
          <a:miter lim="800000"/>
        </a:ln>
        <a:effectLst/>
      </dgm:spPr>
    </dgm:pt>
    <dgm:pt modelId="{22A72E40-4DCC-4F48-AADD-29738FD37A2C}" type="pres">
      <dgm:prSet presAssocID="{FA8F44BD-C8C7-462C-9756-1EC498E86842}" presName="EmptyPlaceHolder" presStyleCnt="0"/>
      <dgm:spPr/>
    </dgm:pt>
    <dgm:pt modelId="{E168BB9F-20D9-474F-9E39-4872B40634C6}" type="pres">
      <dgm:prSet presAssocID="{8C8A9736-03DA-4B1C-A590-10B4AD89452B}" presName="spaceBetweenRectangles" presStyleCnt="0"/>
      <dgm:spPr/>
    </dgm:pt>
    <dgm:pt modelId="{A62622B1-7EF4-49B6-9AC7-B54F0E2A0C74}" type="pres">
      <dgm:prSet presAssocID="{8BAB5E6F-A65E-41DB-A296-0818B0E49F7C}" presName="composite" presStyleCnt="0"/>
      <dgm:spPr/>
    </dgm:pt>
    <dgm:pt modelId="{14282312-87CB-41BB-A02D-C594BBEF33C7}" type="pres">
      <dgm:prSet presAssocID="{8BAB5E6F-A65E-41DB-A296-0818B0E49F7C}" presName="ConnectorPoint" presStyleLbl="lnNode1" presStyleIdx="3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554C1A5-AF8E-41FC-A779-25BD6B11F91F}" type="pres">
      <dgm:prSet presAssocID="{8BAB5E6F-A65E-41DB-A296-0818B0E49F7C}" presName="DropPinPlaceHolder" presStyleCnt="0"/>
      <dgm:spPr/>
    </dgm:pt>
    <dgm:pt modelId="{17331DD9-74CF-4A3A-86BA-F4B9DBEAB944}" type="pres">
      <dgm:prSet presAssocID="{8BAB5E6F-A65E-41DB-A296-0818B0E49F7C}" presName="DropPin" presStyleLbl="alignNode1" presStyleIdx="3" presStyleCnt="5"/>
      <dgm:spPr/>
    </dgm:pt>
    <dgm:pt modelId="{515AAB83-BD07-4B9E-9A3B-858C0B126F9C}" type="pres">
      <dgm:prSet presAssocID="{8BAB5E6F-A65E-41DB-A296-0818B0E49F7C}" presName="Ellipse" presStyleLbl="fgAcc1" presStyleIdx="4" presStyleCnt="6"/>
      <dgm:spPr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08CB2D5A-F46A-4E0E-9575-15F31D04AAC6}" type="pres">
      <dgm:prSet presAssocID="{8BAB5E6F-A65E-41DB-A296-0818B0E49F7C}" presName="L2TextContainer" presStyleLbl="revTx" presStyleIdx="6" presStyleCnt="10">
        <dgm:presLayoutVars>
          <dgm:bulletEnabled val="1"/>
        </dgm:presLayoutVars>
      </dgm:prSet>
      <dgm:spPr/>
    </dgm:pt>
    <dgm:pt modelId="{7C1E6B4A-59F7-4018-A403-E1CCAEE78BA1}" type="pres">
      <dgm:prSet presAssocID="{8BAB5E6F-A65E-41DB-A296-0818B0E49F7C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A03C5372-D306-43AC-B406-6F8183849431}" type="pres">
      <dgm:prSet presAssocID="{8BAB5E6F-A65E-41DB-A296-0818B0E49F7C}" presName="ConnectLine" presStyleLbl="sibTrans1D1" presStyleIdx="3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90926F0B-05E0-48AF-9C69-5C494731F877}" type="pres">
      <dgm:prSet presAssocID="{8BAB5E6F-A65E-41DB-A296-0818B0E49F7C}" presName="EmptyPlaceHolder" presStyleCnt="0"/>
      <dgm:spPr/>
    </dgm:pt>
    <dgm:pt modelId="{9EA695E3-93D5-405B-8AF6-0B8537A964FD}" type="pres">
      <dgm:prSet presAssocID="{B407F4C3-8FC9-4E91-A0EC-6B33713CC9A5}" presName="spaceBetweenRectangles" presStyleCnt="0"/>
      <dgm:spPr/>
    </dgm:pt>
    <dgm:pt modelId="{05956D37-804F-419D-9E8C-30D41D06DC3E}" type="pres">
      <dgm:prSet presAssocID="{8B9AF88A-E1F7-4D3A-905F-87228D6A8655}" presName="composite" presStyleCnt="0"/>
      <dgm:spPr/>
    </dgm:pt>
    <dgm:pt modelId="{58B7B786-A0AD-4662-8D54-C5C572D2C32C}" type="pres">
      <dgm:prSet presAssocID="{8B9AF88A-E1F7-4D3A-905F-87228D6A8655}" presName="ConnectorPoint" presStyleLbl="lnNode1" presStyleIdx="4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E4704426-333D-4092-A035-BBC55DB8579D}" type="pres">
      <dgm:prSet presAssocID="{8B9AF88A-E1F7-4D3A-905F-87228D6A8655}" presName="DropPinPlaceHolder" presStyleCnt="0"/>
      <dgm:spPr/>
    </dgm:pt>
    <dgm:pt modelId="{A55439AF-6893-479D-8B57-31FBC13C553F}" type="pres">
      <dgm:prSet presAssocID="{8B9AF88A-E1F7-4D3A-905F-87228D6A8655}" presName="DropPin" presStyleLbl="alignNode1" presStyleIdx="4" presStyleCnt="5"/>
      <dgm:spPr>
        <a:solidFill>
          <a:schemeClr val="accent1"/>
        </a:solidFill>
        <a:ln>
          <a:solidFill>
            <a:schemeClr val="accent1"/>
          </a:solidFill>
        </a:ln>
      </dgm:spPr>
    </dgm:pt>
    <dgm:pt modelId="{A22B1C16-7FF0-4DBE-B32E-E43FEB1E2EAC}" type="pres">
      <dgm:prSet presAssocID="{8B9AF88A-E1F7-4D3A-905F-87228D6A8655}" presName="Ellipse" presStyleLbl="fgAcc1" presStyleIdx="5" presStyleCnt="6"/>
      <dgm:spPr>
        <a:solidFill>
          <a:srgbClr val="CCD8D6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</dgm:pt>
    <dgm:pt modelId="{1B55AA6D-649D-4145-93EB-08B866A4D4E5}" type="pres">
      <dgm:prSet presAssocID="{8B9AF88A-E1F7-4D3A-905F-87228D6A8655}" presName="L2TextContainer" presStyleLbl="revTx" presStyleIdx="8" presStyleCnt="10">
        <dgm:presLayoutVars>
          <dgm:bulletEnabled val="1"/>
        </dgm:presLayoutVars>
      </dgm:prSet>
      <dgm:spPr/>
    </dgm:pt>
    <dgm:pt modelId="{3FA5D5AE-9CAE-4D19-9765-BCEE62095312}" type="pres">
      <dgm:prSet presAssocID="{8B9AF88A-E1F7-4D3A-905F-87228D6A8655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FE6CA7EB-68EC-4E76-9051-08C4CF370101}" type="pres">
      <dgm:prSet presAssocID="{8B9AF88A-E1F7-4D3A-905F-87228D6A8655}" presName="ConnectLine" presStyleLbl="sibTrans1D1" presStyleIdx="4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070CED43-982E-487C-9CC2-CFAEABD4D2D8}" type="pres">
      <dgm:prSet presAssocID="{8B9AF88A-E1F7-4D3A-905F-87228D6A8655}" presName="EmptyPlaceHolder" presStyleCnt="0"/>
      <dgm:spPr/>
    </dgm:pt>
  </dgm:ptLst>
  <dgm:cxnLst>
    <dgm:cxn modelId="{1E92940A-250B-4494-B40F-3DA807C7CB42}" type="presOf" srcId="{DF1ABFB3-B399-406F-91BD-DCDF9A38526B}" destId="{1B55AA6D-649D-4145-93EB-08B866A4D4E5}" srcOrd="0" destOrd="0" presId="urn:microsoft.com/office/officeart/2017/3/layout/DropPinTimeline"/>
    <dgm:cxn modelId="{C3A1C60D-63BB-4E34-AD47-96AABDB6084E}" type="presOf" srcId="{D05E1923-5021-40F7-B4EF-E582E23A699D}" destId="{223C5207-4FA2-4A6C-8F43-20BD55767C99}" srcOrd="0" destOrd="0" presId="urn:microsoft.com/office/officeart/2017/3/layout/DropPinTimeline"/>
    <dgm:cxn modelId="{5F3B0F1C-AD09-448C-A081-46D11DC987C6}" type="presOf" srcId="{8B9AF88A-E1F7-4D3A-905F-87228D6A8655}" destId="{3FA5D5AE-9CAE-4D19-9765-BCEE62095312}" srcOrd="0" destOrd="0" presId="urn:microsoft.com/office/officeart/2017/3/layout/DropPinTimeline"/>
    <dgm:cxn modelId="{E0E45028-839A-4135-AA56-517D3BAA0708}" type="presOf" srcId="{8BAB5E6F-A65E-41DB-A296-0818B0E49F7C}" destId="{7C1E6B4A-59F7-4018-A403-E1CCAEE78BA1}" srcOrd="0" destOrd="0" presId="urn:microsoft.com/office/officeart/2017/3/layout/DropPinTimeline"/>
    <dgm:cxn modelId="{1B32EF2C-9DB5-4504-A9DA-B4956CC00208}" srcId="{FA8F44BD-C8C7-462C-9756-1EC498E86842}" destId="{EFEB4D61-3A9C-4140-977F-3C3F5C9EE9D1}" srcOrd="0" destOrd="0" parTransId="{57D352E4-0431-4F68-B8F1-61BFA34799AA}" sibTransId="{0ECC32B6-1E7C-4AA4-9DBF-D69B7C5E64A9}"/>
    <dgm:cxn modelId="{0D51BD2E-4619-469B-B233-EBAC3D4D0BA6}" srcId="{05A24E01-5535-46B9-A9A1-A9A07E639A88}" destId="{FA8F44BD-C8C7-462C-9756-1EC498E86842}" srcOrd="2" destOrd="0" parTransId="{F47063EE-4B58-4EDE-A4F2-A4BD81B82F21}" sibTransId="{8C8A9736-03DA-4B1C-A590-10B4AD89452B}"/>
    <dgm:cxn modelId="{C5645B39-CB65-4A0A-B369-E455C3B827C3}" srcId="{05A24E01-5535-46B9-A9A1-A9A07E639A88}" destId="{58FF46FB-368D-4E9C-A650-0513B8879DA8}" srcOrd="0" destOrd="0" parTransId="{11DFA284-5E99-474D-BF05-364A45269DC7}" sibTransId="{CFA40740-0682-470C-AD5A-CFF53CD12BD2}"/>
    <dgm:cxn modelId="{7DDF5444-F976-4F04-88A9-CF8B15238792}" type="presOf" srcId="{58FF46FB-368D-4E9C-A650-0513B8879DA8}" destId="{8E3FB235-DF38-476B-9A0E-B1E583D50944}" srcOrd="0" destOrd="0" presId="urn:microsoft.com/office/officeart/2017/3/layout/DropPinTimeline"/>
    <dgm:cxn modelId="{1690634A-EBA7-4881-9E5F-0C82421D4CDF}" type="presOf" srcId="{FA8F44BD-C8C7-462C-9756-1EC498E86842}" destId="{2D6C7916-1130-46A8-833B-A6278CBD2192}" srcOrd="0" destOrd="0" presId="urn:microsoft.com/office/officeart/2017/3/layout/DropPinTimeline"/>
    <dgm:cxn modelId="{B659504B-18E4-4D89-A17C-34ABB280AE52}" srcId="{58FF46FB-368D-4E9C-A650-0513B8879DA8}" destId="{9A875394-CA1E-4432-AEEB-9054FCFF5E0E}" srcOrd="0" destOrd="0" parTransId="{FCC92BDD-6EA3-421D-9DA8-7D3A12D003B6}" sibTransId="{0314452B-82A0-42F4-9551-DF00CFFC3580}"/>
    <dgm:cxn modelId="{66B49C6C-FAFD-47B4-BF22-05A295C23D4E}" srcId="{05A24E01-5535-46B9-A9A1-A9A07E639A88}" destId="{8BAB5E6F-A65E-41DB-A296-0818B0E49F7C}" srcOrd="3" destOrd="0" parTransId="{886842C6-3EFC-4BE7-B417-415595758830}" sibTransId="{B407F4C3-8FC9-4E91-A0EC-6B33713CC9A5}"/>
    <dgm:cxn modelId="{15319551-A9EA-462E-845B-E5251E84291F}" srcId="{8B9AF88A-E1F7-4D3A-905F-87228D6A8655}" destId="{DF1ABFB3-B399-406F-91BD-DCDF9A38526B}" srcOrd="0" destOrd="0" parTransId="{78CB0E27-958C-4066-A189-8B36505E8204}" sibTransId="{70E4A1D3-514E-4327-991D-5CC9C6B41885}"/>
    <dgm:cxn modelId="{4876CF51-F110-4E25-8FD4-08D25B4B0AB8}" srcId="{D05E1923-5021-40F7-B4EF-E582E23A699D}" destId="{579089A8-5362-4BA4-9163-D19228C1808F}" srcOrd="0" destOrd="0" parTransId="{FB2DEB6E-B29F-4E51-960A-23ECC62EBF38}" sibTransId="{1C5328B1-AC18-4CF7-A034-BB0592F4A2A1}"/>
    <dgm:cxn modelId="{2617C475-F537-46A6-ADE1-4EB764853601}" srcId="{8BAB5E6F-A65E-41DB-A296-0818B0E49F7C}" destId="{332BC85C-1CF3-4F8F-ACB7-5B6D53744AE1}" srcOrd="0" destOrd="0" parTransId="{99F218FD-90FE-450E-A368-B3E3677E74E8}" sibTransId="{8D1CC686-B05C-4470-A959-236CC9C8BB70}"/>
    <dgm:cxn modelId="{B9F0B583-D02F-4EF4-83A8-DFD7B32B9433}" type="presOf" srcId="{9A875394-CA1E-4432-AEEB-9054FCFF5E0E}" destId="{D2143A46-815A-49BF-9455-C0385022444F}" srcOrd="0" destOrd="0" presId="urn:microsoft.com/office/officeart/2017/3/layout/DropPinTimeline"/>
    <dgm:cxn modelId="{DF6168D4-4FC3-42E4-8DAA-85BA8A678933}" type="presOf" srcId="{332BC85C-1CF3-4F8F-ACB7-5B6D53744AE1}" destId="{08CB2D5A-F46A-4E0E-9575-15F31D04AAC6}" srcOrd="0" destOrd="0" presId="urn:microsoft.com/office/officeart/2017/3/layout/DropPinTimeline"/>
    <dgm:cxn modelId="{72C4D6D9-419A-42C1-A76D-84599F65BB08}" srcId="{05A24E01-5535-46B9-A9A1-A9A07E639A88}" destId="{D05E1923-5021-40F7-B4EF-E582E23A699D}" srcOrd="1" destOrd="0" parTransId="{FD6C5CD2-9CED-4BE6-89CD-A5A5CCE63B3E}" sibTransId="{F020958C-EF86-4274-85F9-318F2792F7B6}"/>
    <dgm:cxn modelId="{C6A73EDB-89B0-4756-9ECD-83E9B8AB77E5}" type="presOf" srcId="{EFEB4D61-3A9C-4140-977F-3C3F5C9EE9D1}" destId="{96DDA0FE-83E2-423C-9F13-58A61EB68487}" srcOrd="0" destOrd="0" presId="urn:microsoft.com/office/officeart/2017/3/layout/DropPinTimeline"/>
    <dgm:cxn modelId="{FE7849EA-5B37-43C8-B217-CD4E30A8E545}" type="presOf" srcId="{05A24E01-5535-46B9-A9A1-A9A07E639A88}" destId="{6E9F3C9B-13CA-43A8-8836-0B2B41D07DEF}" srcOrd="0" destOrd="0" presId="urn:microsoft.com/office/officeart/2017/3/layout/DropPinTimeline"/>
    <dgm:cxn modelId="{E1474FF3-8E3C-4B30-985C-CE88BA0FE324}" srcId="{05A24E01-5535-46B9-A9A1-A9A07E639A88}" destId="{8B9AF88A-E1F7-4D3A-905F-87228D6A8655}" srcOrd="4" destOrd="0" parTransId="{933A8FED-7B84-4ED0-B6AA-2EE26A89B8EA}" sibTransId="{F11DD6EC-352C-4A0E-84AA-FEBE2F06BCF9}"/>
    <dgm:cxn modelId="{DC6269F4-0C31-4613-A809-E8E029CAD0D1}" type="presOf" srcId="{579089A8-5362-4BA4-9163-D19228C1808F}" destId="{B5F3F650-2E42-488A-AD4F-C4BD47D19A84}" srcOrd="0" destOrd="0" presId="urn:microsoft.com/office/officeart/2017/3/layout/DropPinTimeline"/>
    <dgm:cxn modelId="{2FED2A5E-98EB-4859-AB3F-062F22EEC890}" type="presParOf" srcId="{6E9F3C9B-13CA-43A8-8836-0B2B41D07DEF}" destId="{E8AACCBB-6709-4071-B389-3BB226B3A586}" srcOrd="0" destOrd="0" presId="urn:microsoft.com/office/officeart/2017/3/layout/DropPinTimeline"/>
    <dgm:cxn modelId="{6DE443D7-8EE2-4FBC-842D-B6B9C44204D0}" type="presParOf" srcId="{6E9F3C9B-13CA-43A8-8836-0B2B41D07DEF}" destId="{E6F74CED-5217-4282-85F1-1C12DC84731C}" srcOrd="1" destOrd="0" presId="urn:microsoft.com/office/officeart/2017/3/layout/DropPinTimeline"/>
    <dgm:cxn modelId="{C773189E-DF31-4C58-A290-F5DFD7DCF8B1}" type="presParOf" srcId="{E6F74CED-5217-4282-85F1-1C12DC84731C}" destId="{AC377099-4DAE-451C-ADE9-98036E2679B5}" srcOrd="0" destOrd="0" presId="urn:microsoft.com/office/officeart/2017/3/layout/DropPinTimeline"/>
    <dgm:cxn modelId="{04D71AD3-A9B8-46E1-AB82-BB594FCE110E}" type="presParOf" srcId="{AC377099-4DAE-451C-ADE9-98036E2679B5}" destId="{B6C94ECD-6415-4250-B4AD-F67BF5BECFB8}" srcOrd="0" destOrd="0" presId="urn:microsoft.com/office/officeart/2017/3/layout/DropPinTimeline"/>
    <dgm:cxn modelId="{4D9D677D-9448-43AF-978B-5C7E7661F4F9}" type="presParOf" srcId="{AC377099-4DAE-451C-ADE9-98036E2679B5}" destId="{0E99BB09-1B86-4308-A570-3981E6DD3A06}" srcOrd="1" destOrd="0" presId="urn:microsoft.com/office/officeart/2017/3/layout/DropPinTimeline"/>
    <dgm:cxn modelId="{C213A57E-D4AE-4C05-AA12-FE8CC1989639}" type="presParOf" srcId="{0E99BB09-1B86-4308-A570-3981E6DD3A06}" destId="{0ED6E8D6-BD44-4400-BC14-1BC75CB979A3}" srcOrd="0" destOrd="0" presId="urn:microsoft.com/office/officeart/2017/3/layout/DropPinTimeline"/>
    <dgm:cxn modelId="{927F0821-BB24-4368-A4D4-046EB89F39DD}" type="presParOf" srcId="{0E99BB09-1B86-4308-A570-3981E6DD3A06}" destId="{5B7FC7CF-F58D-48D5-8BCC-38D6EE87890B}" srcOrd="1" destOrd="0" presId="urn:microsoft.com/office/officeart/2017/3/layout/DropPinTimeline"/>
    <dgm:cxn modelId="{F517DE46-1EA2-46F3-8833-EE234EEF5B09}" type="presParOf" srcId="{AC377099-4DAE-451C-ADE9-98036E2679B5}" destId="{D2143A46-815A-49BF-9455-C0385022444F}" srcOrd="2" destOrd="0" presId="urn:microsoft.com/office/officeart/2017/3/layout/DropPinTimeline"/>
    <dgm:cxn modelId="{75F0F73C-AD49-4A34-842E-A65EF46645BA}" type="presParOf" srcId="{AC377099-4DAE-451C-ADE9-98036E2679B5}" destId="{8E3FB235-DF38-476B-9A0E-B1E583D50944}" srcOrd="3" destOrd="0" presId="urn:microsoft.com/office/officeart/2017/3/layout/DropPinTimeline"/>
    <dgm:cxn modelId="{071A2262-20BC-4D30-AB90-12B0A0FEB6EF}" type="presParOf" srcId="{AC377099-4DAE-451C-ADE9-98036E2679B5}" destId="{9AA05CE5-209F-4AD9-BE2C-2A69F76DA8F4}" srcOrd="4" destOrd="0" presId="urn:microsoft.com/office/officeart/2017/3/layout/DropPinTimeline"/>
    <dgm:cxn modelId="{0D0471BD-C944-46DB-9B0D-12B6F025E4F4}" type="presParOf" srcId="{AC377099-4DAE-451C-ADE9-98036E2679B5}" destId="{17350C28-DA10-4F3B-9FA2-0FE7C12A4ABE}" srcOrd="5" destOrd="0" presId="urn:microsoft.com/office/officeart/2017/3/layout/DropPinTimeline"/>
    <dgm:cxn modelId="{37FF9AEE-1EE5-440D-B822-B54671B03AAC}" type="presParOf" srcId="{E6F74CED-5217-4282-85F1-1C12DC84731C}" destId="{6DA7B85E-9DC6-4F3B-A2BF-09CDEEDB43BC}" srcOrd="1" destOrd="0" presId="urn:microsoft.com/office/officeart/2017/3/layout/DropPinTimeline"/>
    <dgm:cxn modelId="{3FF77B45-DC34-4E18-8B7E-49C274966E23}" type="presParOf" srcId="{E6F74CED-5217-4282-85F1-1C12DC84731C}" destId="{CF519A69-9940-494F-8406-D0D876E3CD26}" srcOrd="2" destOrd="0" presId="urn:microsoft.com/office/officeart/2017/3/layout/DropPinTimeline"/>
    <dgm:cxn modelId="{4E60349A-D4EB-4BFE-9374-0F079D59B1FC}" type="presParOf" srcId="{CF519A69-9940-494F-8406-D0D876E3CD26}" destId="{714429FF-AAA3-4358-8C5F-1A7F29AA2B7B}" srcOrd="0" destOrd="0" presId="urn:microsoft.com/office/officeart/2017/3/layout/DropPinTimeline"/>
    <dgm:cxn modelId="{0B07CD93-B91C-4CAF-B94C-3237B0C6F601}" type="presParOf" srcId="{CF519A69-9940-494F-8406-D0D876E3CD26}" destId="{AB8B1E8E-162B-4E3E-9E31-BA5CFBD3ED9D}" srcOrd="1" destOrd="0" presId="urn:microsoft.com/office/officeart/2017/3/layout/DropPinTimeline"/>
    <dgm:cxn modelId="{BB97917A-2BFB-4D8A-94BD-816B0C62D6F6}" type="presParOf" srcId="{AB8B1E8E-162B-4E3E-9E31-BA5CFBD3ED9D}" destId="{358CAA11-0A87-4861-8B4E-913B1EAD1334}" srcOrd="0" destOrd="0" presId="urn:microsoft.com/office/officeart/2017/3/layout/DropPinTimeline"/>
    <dgm:cxn modelId="{FDC4D318-B3AD-4E39-8663-3AFB57531D79}" type="presParOf" srcId="{AB8B1E8E-162B-4E3E-9E31-BA5CFBD3ED9D}" destId="{B1A1A837-F261-404B-A808-B2F4154CE8A2}" srcOrd="1" destOrd="0" presId="urn:microsoft.com/office/officeart/2017/3/layout/DropPinTimeline"/>
    <dgm:cxn modelId="{7F53703E-9DF0-45E5-AC76-7E0CCD3B06EA}" type="presParOf" srcId="{CF519A69-9940-494F-8406-D0D876E3CD26}" destId="{B5F3F650-2E42-488A-AD4F-C4BD47D19A84}" srcOrd="2" destOrd="0" presId="urn:microsoft.com/office/officeart/2017/3/layout/DropPinTimeline"/>
    <dgm:cxn modelId="{B59937ED-9C59-4BBD-AA3C-5D9159504926}" type="presParOf" srcId="{CF519A69-9940-494F-8406-D0D876E3CD26}" destId="{223C5207-4FA2-4A6C-8F43-20BD55767C99}" srcOrd="3" destOrd="0" presId="urn:microsoft.com/office/officeart/2017/3/layout/DropPinTimeline"/>
    <dgm:cxn modelId="{470C2FBB-9D40-4F2C-8107-12E2CA0E70BE}" type="presParOf" srcId="{CF519A69-9940-494F-8406-D0D876E3CD26}" destId="{4FE5EB5D-4CEF-4D0D-9394-0534E61844BE}" srcOrd="4" destOrd="0" presId="urn:microsoft.com/office/officeart/2017/3/layout/DropPinTimeline"/>
    <dgm:cxn modelId="{C1237DFD-87FD-434B-A5C8-02108EF43081}" type="presParOf" srcId="{CF519A69-9940-494F-8406-D0D876E3CD26}" destId="{EC869059-0AEC-4D98-8C46-CB603A342C72}" srcOrd="5" destOrd="0" presId="urn:microsoft.com/office/officeart/2017/3/layout/DropPinTimeline"/>
    <dgm:cxn modelId="{7A1441D0-A5AA-4E6C-9388-511DA29929BF}" type="presParOf" srcId="{E6F74CED-5217-4282-85F1-1C12DC84731C}" destId="{408BA715-9739-461D-BFDE-88EDAE355E60}" srcOrd="3" destOrd="0" presId="urn:microsoft.com/office/officeart/2017/3/layout/DropPinTimeline"/>
    <dgm:cxn modelId="{087F2A81-CFD9-4BF8-96FC-2D4ABA32462F}" type="presParOf" srcId="{E6F74CED-5217-4282-85F1-1C12DC84731C}" destId="{D512C7F9-87A6-4BA9-AFAC-03FF1578D945}" srcOrd="4" destOrd="0" presId="urn:microsoft.com/office/officeart/2017/3/layout/DropPinTimeline"/>
    <dgm:cxn modelId="{8C6217DA-A763-4946-99A2-03C618C428AF}" type="presParOf" srcId="{D512C7F9-87A6-4BA9-AFAC-03FF1578D945}" destId="{152AD014-AFD0-4700-A468-4D562874339A}" srcOrd="0" destOrd="0" presId="urn:microsoft.com/office/officeart/2017/3/layout/DropPinTimeline"/>
    <dgm:cxn modelId="{A6A34287-F5FF-46EE-9A88-F2ECF73903CE}" type="presParOf" srcId="{D512C7F9-87A6-4BA9-AFAC-03FF1578D945}" destId="{6CE2C4D8-4380-442D-A6C2-0B468BF3C74C}" srcOrd="1" destOrd="0" presId="urn:microsoft.com/office/officeart/2017/3/layout/DropPinTimeline"/>
    <dgm:cxn modelId="{D28BF9CF-F026-4786-A1AC-F4F785C54591}" type="presParOf" srcId="{6CE2C4D8-4380-442D-A6C2-0B468BF3C74C}" destId="{72C82E90-F103-439C-8371-CFFB0927B9DE}" srcOrd="0" destOrd="0" presId="urn:microsoft.com/office/officeart/2017/3/layout/DropPinTimeline"/>
    <dgm:cxn modelId="{E33A6BB5-6D3A-4D44-AEFC-75BAB101C26D}" type="presParOf" srcId="{6CE2C4D8-4380-442D-A6C2-0B468BF3C74C}" destId="{5D519322-C1DD-47AE-92C0-13575134BC76}" srcOrd="1" destOrd="0" presId="urn:microsoft.com/office/officeart/2017/3/layout/DropPinTimeline"/>
    <dgm:cxn modelId="{0BFD1614-5731-4306-81F7-E2C949C32A93}" type="presParOf" srcId="{D512C7F9-87A6-4BA9-AFAC-03FF1578D945}" destId="{96DDA0FE-83E2-423C-9F13-58A61EB68487}" srcOrd="2" destOrd="0" presId="urn:microsoft.com/office/officeart/2017/3/layout/DropPinTimeline"/>
    <dgm:cxn modelId="{06EDED26-E685-42BC-BFC2-75C7EA695E40}" type="presParOf" srcId="{D512C7F9-87A6-4BA9-AFAC-03FF1578D945}" destId="{2D6C7916-1130-46A8-833B-A6278CBD2192}" srcOrd="3" destOrd="0" presId="urn:microsoft.com/office/officeart/2017/3/layout/DropPinTimeline"/>
    <dgm:cxn modelId="{A20C8A5A-2D9A-4EF7-BC83-D5EE4B16698D}" type="presParOf" srcId="{D512C7F9-87A6-4BA9-AFAC-03FF1578D945}" destId="{4D953791-5C2F-4A75-A8F4-6ED7EAB5E015}" srcOrd="4" destOrd="0" presId="urn:microsoft.com/office/officeart/2017/3/layout/DropPinTimeline"/>
    <dgm:cxn modelId="{6780D10C-523A-4885-B5BF-84F303790098}" type="presParOf" srcId="{D512C7F9-87A6-4BA9-AFAC-03FF1578D945}" destId="{22A72E40-4DCC-4F48-AADD-29738FD37A2C}" srcOrd="5" destOrd="0" presId="urn:microsoft.com/office/officeart/2017/3/layout/DropPinTimeline"/>
    <dgm:cxn modelId="{30EAF1CE-B96B-4CA5-BF13-51DD8040A559}" type="presParOf" srcId="{E6F74CED-5217-4282-85F1-1C12DC84731C}" destId="{E168BB9F-20D9-474F-9E39-4872B40634C6}" srcOrd="5" destOrd="0" presId="urn:microsoft.com/office/officeart/2017/3/layout/DropPinTimeline"/>
    <dgm:cxn modelId="{39415FEC-72C6-4C74-A821-E354E744CD96}" type="presParOf" srcId="{E6F74CED-5217-4282-85F1-1C12DC84731C}" destId="{A62622B1-7EF4-49B6-9AC7-B54F0E2A0C74}" srcOrd="6" destOrd="0" presId="urn:microsoft.com/office/officeart/2017/3/layout/DropPinTimeline"/>
    <dgm:cxn modelId="{D67F013A-C0A0-41F6-B6F2-E904B1BB7A8F}" type="presParOf" srcId="{A62622B1-7EF4-49B6-9AC7-B54F0E2A0C74}" destId="{14282312-87CB-41BB-A02D-C594BBEF33C7}" srcOrd="0" destOrd="0" presId="urn:microsoft.com/office/officeart/2017/3/layout/DropPinTimeline"/>
    <dgm:cxn modelId="{AA55F469-83D2-4E02-B111-0206AAFCAA06}" type="presParOf" srcId="{A62622B1-7EF4-49B6-9AC7-B54F0E2A0C74}" destId="{D554C1A5-AF8E-41FC-A779-25BD6B11F91F}" srcOrd="1" destOrd="0" presId="urn:microsoft.com/office/officeart/2017/3/layout/DropPinTimeline"/>
    <dgm:cxn modelId="{033C6509-70C8-4B85-9F92-724CDBB68078}" type="presParOf" srcId="{D554C1A5-AF8E-41FC-A779-25BD6B11F91F}" destId="{17331DD9-74CF-4A3A-86BA-F4B9DBEAB944}" srcOrd="0" destOrd="0" presId="urn:microsoft.com/office/officeart/2017/3/layout/DropPinTimeline"/>
    <dgm:cxn modelId="{C7CCDF66-BA72-4EDC-AE16-CAA6317954F0}" type="presParOf" srcId="{D554C1A5-AF8E-41FC-A779-25BD6B11F91F}" destId="{515AAB83-BD07-4B9E-9A3B-858C0B126F9C}" srcOrd="1" destOrd="0" presId="urn:microsoft.com/office/officeart/2017/3/layout/DropPinTimeline"/>
    <dgm:cxn modelId="{E8437A29-F853-4553-AB29-152AF603DF52}" type="presParOf" srcId="{A62622B1-7EF4-49B6-9AC7-B54F0E2A0C74}" destId="{08CB2D5A-F46A-4E0E-9575-15F31D04AAC6}" srcOrd="2" destOrd="0" presId="urn:microsoft.com/office/officeart/2017/3/layout/DropPinTimeline"/>
    <dgm:cxn modelId="{1F3D9CE2-342F-4335-BD41-5AA59D2BD7BD}" type="presParOf" srcId="{A62622B1-7EF4-49B6-9AC7-B54F0E2A0C74}" destId="{7C1E6B4A-59F7-4018-A403-E1CCAEE78BA1}" srcOrd="3" destOrd="0" presId="urn:microsoft.com/office/officeart/2017/3/layout/DropPinTimeline"/>
    <dgm:cxn modelId="{FFF1ACE9-B2B3-4E83-877B-F9633E8EE135}" type="presParOf" srcId="{A62622B1-7EF4-49B6-9AC7-B54F0E2A0C74}" destId="{A03C5372-D306-43AC-B406-6F8183849431}" srcOrd="4" destOrd="0" presId="urn:microsoft.com/office/officeart/2017/3/layout/DropPinTimeline"/>
    <dgm:cxn modelId="{D8A09163-94A5-46BD-9FA2-C3372A01AA32}" type="presParOf" srcId="{A62622B1-7EF4-49B6-9AC7-B54F0E2A0C74}" destId="{90926F0B-05E0-48AF-9C69-5C494731F877}" srcOrd="5" destOrd="0" presId="urn:microsoft.com/office/officeart/2017/3/layout/DropPinTimeline"/>
    <dgm:cxn modelId="{80084466-50AF-445A-BE2A-0C51919B9169}" type="presParOf" srcId="{E6F74CED-5217-4282-85F1-1C12DC84731C}" destId="{9EA695E3-93D5-405B-8AF6-0B8537A964FD}" srcOrd="7" destOrd="0" presId="urn:microsoft.com/office/officeart/2017/3/layout/DropPinTimeline"/>
    <dgm:cxn modelId="{007CF318-F68B-4FFC-ADA6-3D9D6A3AA152}" type="presParOf" srcId="{E6F74CED-5217-4282-85F1-1C12DC84731C}" destId="{05956D37-804F-419D-9E8C-30D41D06DC3E}" srcOrd="8" destOrd="0" presId="urn:microsoft.com/office/officeart/2017/3/layout/DropPinTimeline"/>
    <dgm:cxn modelId="{FAB9E562-4579-4BDB-8C1D-AABEAFCB2610}" type="presParOf" srcId="{05956D37-804F-419D-9E8C-30D41D06DC3E}" destId="{58B7B786-A0AD-4662-8D54-C5C572D2C32C}" srcOrd="0" destOrd="0" presId="urn:microsoft.com/office/officeart/2017/3/layout/DropPinTimeline"/>
    <dgm:cxn modelId="{8283382D-2F6E-4717-B025-1A8C73B65ADB}" type="presParOf" srcId="{05956D37-804F-419D-9E8C-30D41D06DC3E}" destId="{E4704426-333D-4092-A035-BBC55DB8579D}" srcOrd="1" destOrd="0" presId="urn:microsoft.com/office/officeart/2017/3/layout/DropPinTimeline"/>
    <dgm:cxn modelId="{85723DC0-955B-4B2A-AF28-CF8BFFC2E264}" type="presParOf" srcId="{E4704426-333D-4092-A035-BBC55DB8579D}" destId="{A55439AF-6893-479D-8B57-31FBC13C553F}" srcOrd="0" destOrd="0" presId="urn:microsoft.com/office/officeart/2017/3/layout/DropPinTimeline"/>
    <dgm:cxn modelId="{91888A85-75D0-4D33-9F39-A49766251D61}" type="presParOf" srcId="{E4704426-333D-4092-A035-BBC55DB8579D}" destId="{A22B1C16-7FF0-4DBE-B32E-E43FEB1E2EAC}" srcOrd="1" destOrd="0" presId="urn:microsoft.com/office/officeart/2017/3/layout/DropPinTimeline"/>
    <dgm:cxn modelId="{CD06CDC2-25F5-44FB-B0B1-C39F32E155BE}" type="presParOf" srcId="{05956D37-804F-419D-9E8C-30D41D06DC3E}" destId="{1B55AA6D-649D-4145-93EB-08B866A4D4E5}" srcOrd="2" destOrd="0" presId="urn:microsoft.com/office/officeart/2017/3/layout/DropPinTimeline"/>
    <dgm:cxn modelId="{0B21D911-BF72-41CD-BB03-4F9717477846}" type="presParOf" srcId="{05956D37-804F-419D-9E8C-30D41D06DC3E}" destId="{3FA5D5AE-9CAE-4D19-9765-BCEE62095312}" srcOrd="3" destOrd="0" presId="urn:microsoft.com/office/officeart/2017/3/layout/DropPinTimeline"/>
    <dgm:cxn modelId="{80BFAECA-ADC5-41A5-BA11-A4CC8D9557A9}" type="presParOf" srcId="{05956D37-804F-419D-9E8C-30D41D06DC3E}" destId="{FE6CA7EB-68EC-4E76-9051-08C4CF370101}" srcOrd="4" destOrd="0" presId="urn:microsoft.com/office/officeart/2017/3/layout/DropPinTimeline"/>
    <dgm:cxn modelId="{98E4E629-85DB-45DC-A90A-9FAAB58EFF55}" type="presParOf" srcId="{05956D37-804F-419D-9E8C-30D41D06DC3E}" destId="{070CED43-982E-487C-9CC2-CFAEABD4D2D8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D7220-3F85-45D2-BED6-5BBFBC23EAE3}">
      <dsp:nvSpPr>
        <dsp:cNvPr id="0" name=""/>
        <dsp:cNvSpPr/>
      </dsp:nvSpPr>
      <dsp:spPr>
        <a:xfrm>
          <a:off x="108969" y="109544"/>
          <a:ext cx="1987702" cy="596310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73" tIns="157073" rIns="157073" bIns="157073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000" kern="1200" dirty="0">
              <a:latin typeface="Baskerville Old Face" panose="02020602080505020303" pitchFamily="18" charset="77"/>
              <a:ea typeface="Baskerville" panose="02020502070401020303" pitchFamily="18" charset="0"/>
            </a:rPr>
            <a:t>припреме</a:t>
          </a:r>
          <a:endParaRPr lang="en-US" sz="2000" kern="1200" dirty="0">
            <a:latin typeface="Baskerville Old Face" panose="02020602080505020303" pitchFamily="18" charset="77"/>
            <a:ea typeface="Baskerville" panose="02020502070401020303" pitchFamily="18" charset="0"/>
          </a:endParaRPr>
        </a:p>
      </dsp:txBody>
      <dsp:txXfrm>
        <a:off x="108969" y="109544"/>
        <a:ext cx="1987702" cy="596310"/>
      </dsp:txXfrm>
    </dsp:sp>
    <dsp:sp modelId="{22359DD7-1BFB-4900-BAE6-6084F2F57988}">
      <dsp:nvSpPr>
        <dsp:cNvPr id="0" name=""/>
        <dsp:cNvSpPr/>
      </dsp:nvSpPr>
      <dsp:spPr>
        <a:xfrm>
          <a:off x="0" y="904436"/>
          <a:ext cx="2121952" cy="2439389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341" tIns="196341" rIns="196341" bIns="196341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Мапирање проблематичних тачака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Набавка материјала за обележавање степеништа</a:t>
          </a:r>
        </a:p>
      </dsp:txBody>
      <dsp:txXfrm>
        <a:off x="0" y="904436"/>
        <a:ext cx="2121952" cy="2439389"/>
      </dsp:txXfrm>
    </dsp:sp>
    <dsp:sp modelId="{C4F84DEA-2002-4D32-8E80-70EEE05E345A}">
      <dsp:nvSpPr>
        <dsp:cNvPr id="0" name=""/>
        <dsp:cNvSpPr/>
      </dsp:nvSpPr>
      <dsp:spPr>
        <a:xfrm>
          <a:off x="2224960" y="102102"/>
          <a:ext cx="1987702" cy="596310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73" tIns="157073" rIns="157073" bIns="157073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000" kern="1200" dirty="0">
              <a:latin typeface="Baskerville Old Face" panose="02020602080505020303" pitchFamily="18" charset="77"/>
              <a:ea typeface="Baskerville" panose="02020502070401020303" pitchFamily="18" charset="0"/>
            </a:rPr>
            <a:t>реализација</a:t>
          </a:r>
          <a:endParaRPr lang="en-US" sz="2000" kern="1200" dirty="0">
            <a:latin typeface="Baskerville Old Face" panose="02020602080505020303" pitchFamily="18" charset="77"/>
            <a:ea typeface="Baskerville" panose="02020502070401020303" pitchFamily="18" charset="0"/>
          </a:endParaRPr>
        </a:p>
      </dsp:txBody>
      <dsp:txXfrm>
        <a:off x="2224960" y="102102"/>
        <a:ext cx="1987702" cy="596310"/>
      </dsp:txXfrm>
    </dsp:sp>
    <dsp:sp modelId="{4FEB85EB-D046-4CDB-8A62-BBCE260C4490}">
      <dsp:nvSpPr>
        <dsp:cNvPr id="0" name=""/>
        <dsp:cNvSpPr/>
      </dsp:nvSpPr>
      <dsp:spPr>
        <a:xfrm>
          <a:off x="2186419" y="904101"/>
          <a:ext cx="1987702" cy="2418233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341" tIns="196341" rIns="196341" bIns="196341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i="0" kern="120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Постављање контрастних ознака на степеништа и рукохвате</a:t>
          </a:r>
        </a:p>
      </dsp:txBody>
      <dsp:txXfrm>
        <a:off x="2186419" y="904101"/>
        <a:ext cx="1987702" cy="2418233"/>
      </dsp:txXfrm>
    </dsp:sp>
    <dsp:sp modelId="{49B7F8FA-D256-41EF-9327-52A3551D9A60}">
      <dsp:nvSpPr>
        <dsp:cNvPr id="0" name=""/>
        <dsp:cNvSpPr/>
      </dsp:nvSpPr>
      <dsp:spPr>
        <a:xfrm>
          <a:off x="4331073" y="134458"/>
          <a:ext cx="1987702" cy="596310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73" tIns="157073" rIns="157073" bIns="157073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000" kern="1200" dirty="0">
              <a:latin typeface="Baskerville Old Face" panose="02020602080505020303" pitchFamily="18" charset="77"/>
              <a:ea typeface="Baskerville" panose="02020502070401020303" pitchFamily="18" charset="0"/>
            </a:rPr>
            <a:t>реализатори</a:t>
          </a:r>
          <a:endParaRPr lang="en-US" sz="2000" kern="1200" dirty="0">
            <a:latin typeface="Baskerville Old Face" panose="02020602080505020303" pitchFamily="18" charset="77"/>
            <a:ea typeface="Baskerville" panose="02020502070401020303" pitchFamily="18" charset="0"/>
          </a:endParaRPr>
        </a:p>
      </dsp:txBody>
      <dsp:txXfrm>
        <a:off x="4331073" y="134458"/>
        <a:ext cx="1987702" cy="596310"/>
      </dsp:txXfrm>
    </dsp:sp>
    <dsp:sp modelId="{6B5FE59C-B471-448A-AA7A-B526DCC4D4CA}">
      <dsp:nvSpPr>
        <dsp:cNvPr id="0" name=""/>
        <dsp:cNvSpPr/>
      </dsp:nvSpPr>
      <dsp:spPr>
        <a:xfrm>
          <a:off x="4263948" y="983957"/>
          <a:ext cx="1987702" cy="2381545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341" tIns="196341" rIns="196341" bIns="196341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Ученици одељења 6-2 </a:t>
          </a:r>
          <a:endParaRPr lang="en-US" sz="1600" b="0" i="0" kern="120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4263948" y="983957"/>
        <a:ext cx="1987702" cy="2381545"/>
      </dsp:txXfrm>
    </dsp:sp>
    <dsp:sp modelId="{4132ECB1-6BEF-4935-AFA3-B2EAA48FDE7E}">
      <dsp:nvSpPr>
        <dsp:cNvPr id="0" name=""/>
        <dsp:cNvSpPr/>
      </dsp:nvSpPr>
      <dsp:spPr>
        <a:xfrm>
          <a:off x="6426670" y="130877"/>
          <a:ext cx="1987702" cy="596310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73" tIns="157073" rIns="157073" bIns="157073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000" kern="1200" dirty="0">
              <a:latin typeface="Baskerville Old Face" panose="02020602080505020303" pitchFamily="18" charset="77"/>
              <a:ea typeface="Baskerville" panose="02020502070401020303" pitchFamily="18" charset="0"/>
            </a:rPr>
            <a:t>циљ</a:t>
          </a:r>
          <a:endParaRPr lang="en-US" sz="2000" kern="1200" dirty="0">
            <a:latin typeface="Baskerville Old Face" panose="02020602080505020303" pitchFamily="18" charset="77"/>
            <a:ea typeface="Baskerville" panose="02020502070401020303" pitchFamily="18" charset="0"/>
          </a:endParaRPr>
        </a:p>
      </dsp:txBody>
      <dsp:txXfrm>
        <a:off x="6426670" y="130877"/>
        <a:ext cx="1987702" cy="596310"/>
      </dsp:txXfrm>
    </dsp:sp>
    <dsp:sp modelId="{C42A8BDE-B838-475D-AFDE-17B60D744AB6}">
      <dsp:nvSpPr>
        <dsp:cNvPr id="0" name=""/>
        <dsp:cNvSpPr/>
      </dsp:nvSpPr>
      <dsp:spPr>
        <a:xfrm>
          <a:off x="6390454" y="941091"/>
          <a:ext cx="1987702" cy="2395872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341" tIns="196341" rIns="196341" bIns="196341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Једнаки услови за све</a:t>
          </a:r>
        </a:p>
      </dsp:txBody>
      <dsp:txXfrm>
        <a:off x="6390454" y="941091"/>
        <a:ext cx="1987702" cy="2395872"/>
      </dsp:txXfrm>
    </dsp:sp>
    <dsp:sp modelId="{59606EB9-9F10-4D12-A33F-A242FDCC0D0F}">
      <dsp:nvSpPr>
        <dsp:cNvPr id="0" name=""/>
        <dsp:cNvSpPr/>
      </dsp:nvSpPr>
      <dsp:spPr>
        <a:xfrm>
          <a:off x="8522268" y="66157"/>
          <a:ext cx="1987702" cy="596310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73" tIns="157073" rIns="157073" bIns="157073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000" kern="1200" dirty="0">
              <a:latin typeface="Baskerville Old Face" panose="02020602080505020303" pitchFamily="18" charset="77"/>
              <a:ea typeface="Baskerville" panose="02020502070401020303" pitchFamily="18" charset="0"/>
            </a:rPr>
            <a:t>тачке</a:t>
          </a:r>
          <a:endParaRPr lang="en-US" sz="2000" kern="1200" dirty="0">
            <a:latin typeface="Baskerville Old Face" panose="02020602080505020303" pitchFamily="18" charset="77"/>
            <a:ea typeface="Baskerville" panose="02020502070401020303" pitchFamily="18" charset="0"/>
          </a:endParaRPr>
        </a:p>
      </dsp:txBody>
      <dsp:txXfrm>
        <a:off x="8522268" y="66157"/>
        <a:ext cx="1987702" cy="596310"/>
      </dsp:txXfrm>
    </dsp:sp>
    <dsp:sp modelId="{C8429E68-36DD-4F6A-A2F4-7CCDADCEFAD1}">
      <dsp:nvSpPr>
        <dsp:cNvPr id="0" name=""/>
        <dsp:cNvSpPr/>
      </dsp:nvSpPr>
      <dsp:spPr>
        <a:xfrm>
          <a:off x="8529543" y="745288"/>
          <a:ext cx="1986053" cy="2654751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341" tIns="196341" rIns="196341" bIns="196341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Школа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Дом здравља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Народна библиотека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Градска апотека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Спортска хала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Гимназија</a:t>
          </a:r>
          <a:endParaRPr lang="en-US" sz="1200" b="0" i="0" kern="120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8529543" y="745288"/>
        <a:ext cx="1986053" cy="26547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ACCBB-6709-4071-B389-3BB226B3A586}">
      <dsp:nvSpPr>
        <dsp:cNvPr id="0" name=""/>
        <dsp:cNvSpPr/>
      </dsp:nvSpPr>
      <dsp:spPr>
        <a:xfrm>
          <a:off x="0" y="1659731"/>
          <a:ext cx="1024255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/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6E8D6-BD44-4400-BC14-1BC75CB979A3}">
      <dsp:nvSpPr>
        <dsp:cNvPr id="0" name=""/>
        <dsp:cNvSpPr/>
      </dsp:nvSpPr>
      <dsp:spPr>
        <a:xfrm rot="8100000">
          <a:off x="51490" y="382503"/>
          <a:ext cx="244110" cy="244110"/>
        </a:xfrm>
        <a:prstGeom prst="teardrop">
          <a:avLst>
            <a:gd name="adj" fmla="val 115000"/>
          </a:avLst>
        </a:prstGeom>
        <a:solidFill>
          <a:schemeClr val="accent1"/>
        </a:solidFill>
        <a:ln w="12700" cap="flat" cmpd="sng" algn="ctr">
          <a:solidFill>
            <a:srgbClr val="4F594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FC7CF-F58D-48D5-8BCC-38D6EE87890B}">
      <dsp:nvSpPr>
        <dsp:cNvPr id="0" name=""/>
        <dsp:cNvSpPr/>
      </dsp:nvSpPr>
      <dsp:spPr>
        <a:xfrm>
          <a:off x="78608" y="409621"/>
          <a:ext cx="189873" cy="189873"/>
        </a:xfrm>
        <a:prstGeom prst="ellipse">
          <a:avLst/>
        </a:prstGeom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43A46-815A-49BF-9455-C0385022444F}">
      <dsp:nvSpPr>
        <dsp:cNvPr id="0" name=""/>
        <dsp:cNvSpPr/>
      </dsp:nvSpPr>
      <dsp:spPr>
        <a:xfrm>
          <a:off x="346157" y="922304"/>
          <a:ext cx="2838997" cy="492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Почетак пројекта </a:t>
          </a:r>
          <a:endParaRPr lang="en-US" sz="1600" b="0" i="0" kern="120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346157" y="922304"/>
        <a:ext cx="2838997" cy="492292"/>
      </dsp:txXfrm>
    </dsp:sp>
    <dsp:sp modelId="{8E3FB235-DF38-476B-9A0E-B1E583D50944}">
      <dsp:nvSpPr>
        <dsp:cNvPr id="0" name=""/>
        <dsp:cNvSpPr/>
      </dsp:nvSpPr>
      <dsp:spPr>
        <a:xfrm>
          <a:off x="346157" y="418074"/>
          <a:ext cx="2838997" cy="1729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255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sr-Cyrl-RS" sz="1300" b="0" kern="120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15. марта</a:t>
          </a:r>
          <a:endParaRPr lang="en-US" sz="1300" b="0" kern="1200" dirty="0">
            <a:solidFill>
              <a:schemeClr val="accent3"/>
            </a:solidFill>
            <a:latin typeface="Baskerville Old Face" panose="02020602080505020303" pitchFamily="18" charset="77"/>
            <a:ea typeface="Baskerville" panose="02020502070401020303" pitchFamily="18" charset="0"/>
          </a:endParaRPr>
        </a:p>
      </dsp:txBody>
      <dsp:txXfrm>
        <a:off x="346157" y="418074"/>
        <a:ext cx="2838997" cy="172967"/>
      </dsp:txXfrm>
    </dsp:sp>
    <dsp:sp modelId="{9AA05CE5-209F-4AD9-BE2C-2A69F76DA8F4}">
      <dsp:nvSpPr>
        <dsp:cNvPr id="0" name=""/>
        <dsp:cNvSpPr/>
      </dsp:nvSpPr>
      <dsp:spPr>
        <a:xfrm>
          <a:off x="173545" y="677170"/>
          <a:ext cx="0" cy="982560"/>
        </a:xfrm>
        <a:prstGeom prst="line">
          <a:avLst/>
        </a:prstGeom>
        <a:noFill/>
        <a:ln w="12700" cap="flat" cmpd="sng" algn="ctr">
          <a:solidFill>
            <a:schemeClr val="accent1"/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94ECD-6415-4250-B4AD-F67BF5BECFB8}">
      <dsp:nvSpPr>
        <dsp:cNvPr id="0" name=""/>
        <dsp:cNvSpPr/>
      </dsp:nvSpPr>
      <dsp:spPr>
        <a:xfrm>
          <a:off x="142475" y="1628660"/>
          <a:ext cx="62140" cy="62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CAA11-0A87-4861-8B4E-913B1EAD1334}">
      <dsp:nvSpPr>
        <dsp:cNvPr id="0" name=""/>
        <dsp:cNvSpPr/>
      </dsp:nvSpPr>
      <dsp:spPr>
        <a:xfrm rot="18900000">
          <a:off x="1756541" y="2692848"/>
          <a:ext cx="244110" cy="244110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A1A837-F261-404B-A808-B2F4154CE8A2}">
      <dsp:nvSpPr>
        <dsp:cNvPr id="0" name=""/>
        <dsp:cNvSpPr/>
      </dsp:nvSpPr>
      <dsp:spPr>
        <a:xfrm>
          <a:off x="1783659" y="2719967"/>
          <a:ext cx="189873" cy="189873"/>
        </a:xfrm>
        <a:prstGeom prst="ellipse">
          <a:avLst/>
        </a:prstGeom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3F650-2E42-488A-AD4F-C4BD47D19A84}">
      <dsp:nvSpPr>
        <dsp:cNvPr id="0" name=""/>
        <dsp:cNvSpPr/>
      </dsp:nvSpPr>
      <dsp:spPr>
        <a:xfrm>
          <a:off x="2051208" y="1659731"/>
          <a:ext cx="2838997" cy="982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Израда плана активности</a:t>
          </a:r>
          <a:endParaRPr lang="en-US" sz="1600" b="0" i="0" kern="120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2051208" y="1659731"/>
        <a:ext cx="2838997" cy="982560"/>
      </dsp:txXfrm>
    </dsp:sp>
    <dsp:sp modelId="{223C5207-4FA2-4A6C-8F43-20BD55767C99}">
      <dsp:nvSpPr>
        <dsp:cNvPr id="0" name=""/>
        <dsp:cNvSpPr/>
      </dsp:nvSpPr>
      <dsp:spPr>
        <a:xfrm>
          <a:off x="2051208" y="2642291"/>
          <a:ext cx="2838997" cy="345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255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sr-Cyrl-RS" sz="1300" b="0" kern="120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22.март</a:t>
          </a:r>
          <a:endParaRPr lang="en-US" sz="1300" b="0" kern="1200" dirty="0">
            <a:solidFill>
              <a:schemeClr val="accent3"/>
            </a:solidFill>
            <a:latin typeface="Baskerville Old Face" panose="02020602080505020303" pitchFamily="18" charset="77"/>
            <a:ea typeface="Baskerville" panose="02020502070401020303" pitchFamily="18" charset="0"/>
          </a:endParaRPr>
        </a:p>
      </dsp:txBody>
      <dsp:txXfrm>
        <a:off x="2051208" y="2642291"/>
        <a:ext cx="2838997" cy="345224"/>
      </dsp:txXfrm>
    </dsp:sp>
    <dsp:sp modelId="{4FE5EB5D-4CEF-4D0D-9394-0534E61844BE}">
      <dsp:nvSpPr>
        <dsp:cNvPr id="0" name=""/>
        <dsp:cNvSpPr/>
      </dsp:nvSpPr>
      <dsp:spPr>
        <a:xfrm>
          <a:off x="1878596" y="1659731"/>
          <a:ext cx="0" cy="982560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4429FF-AAA3-4358-8C5F-1A7F29AA2B7B}">
      <dsp:nvSpPr>
        <dsp:cNvPr id="0" name=""/>
        <dsp:cNvSpPr/>
      </dsp:nvSpPr>
      <dsp:spPr>
        <a:xfrm>
          <a:off x="1847526" y="1628660"/>
          <a:ext cx="62140" cy="62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82E90-F103-439C-8371-CFFB0927B9DE}">
      <dsp:nvSpPr>
        <dsp:cNvPr id="0" name=""/>
        <dsp:cNvSpPr/>
      </dsp:nvSpPr>
      <dsp:spPr>
        <a:xfrm rot="8100000">
          <a:off x="3461592" y="382503"/>
          <a:ext cx="244110" cy="244110"/>
        </a:xfrm>
        <a:prstGeom prst="teardrop">
          <a:avLst>
            <a:gd name="adj" fmla="val 115000"/>
          </a:avLst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19322-C1DD-47AE-92C0-13575134BC76}">
      <dsp:nvSpPr>
        <dsp:cNvPr id="0" name=""/>
        <dsp:cNvSpPr/>
      </dsp:nvSpPr>
      <dsp:spPr>
        <a:xfrm>
          <a:off x="3488711" y="409621"/>
          <a:ext cx="189873" cy="189873"/>
        </a:xfrm>
        <a:prstGeom prst="ellipse">
          <a:avLst/>
        </a:prstGeom>
        <a:solidFill>
          <a:srgbClr val="CCD8D6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DDA0FE-83E2-423C-9F13-58A61EB68487}">
      <dsp:nvSpPr>
        <dsp:cNvPr id="0" name=""/>
        <dsp:cNvSpPr/>
      </dsp:nvSpPr>
      <dsp:spPr>
        <a:xfrm>
          <a:off x="3756259" y="677170"/>
          <a:ext cx="2838997" cy="982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Мапирање</a:t>
          </a:r>
          <a:endParaRPr lang="en-US" sz="1600" b="0" i="0" kern="120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3756259" y="677170"/>
        <a:ext cx="2838997" cy="982560"/>
      </dsp:txXfrm>
    </dsp:sp>
    <dsp:sp modelId="{2D6C7916-1130-46A8-833B-A6278CBD2192}">
      <dsp:nvSpPr>
        <dsp:cNvPr id="0" name=""/>
        <dsp:cNvSpPr/>
      </dsp:nvSpPr>
      <dsp:spPr>
        <a:xfrm>
          <a:off x="3756259" y="331946"/>
          <a:ext cx="2838997" cy="345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255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300" b="0" kern="120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 </a:t>
          </a:r>
          <a:r>
            <a:rPr lang="sr-Cyrl-RS" sz="1300" b="0" kern="120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5-9. априла</a:t>
          </a:r>
          <a:endParaRPr lang="en-US" sz="1300" b="0" kern="1200" dirty="0">
            <a:solidFill>
              <a:schemeClr val="accent3"/>
            </a:solidFill>
            <a:latin typeface="Baskerville Old Face" panose="02020602080505020303" pitchFamily="18" charset="77"/>
            <a:ea typeface="Baskerville" panose="02020502070401020303" pitchFamily="18" charset="0"/>
          </a:endParaRPr>
        </a:p>
      </dsp:txBody>
      <dsp:txXfrm>
        <a:off x="3756259" y="331946"/>
        <a:ext cx="2838997" cy="345224"/>
      </dsp:txXfrm>
    </dsp:sp>
    <dsp:sp modelId="{4D953791-5C2F-4A75-A8F4-6ED7EAB5E015}">
      <dsp:nvSpPr>
        <dsp:cNvPr id="0" name=""/>
        <dsp:cNvSpPr/>
      </dsp:nvSpPr>
      <dsp:spPr>
        <a:xfrm>
          <a:off x="3583647" y="677170"/>
          <a:ext cx="0" cy="982560"/>
        </a:xfrm>
        <a:prstGeom prst="line">
          <a:avLst/>
        </a:prstGeom>
        <a:noFill/>
        <a:ln w="12700" cap="flat" cmpd="sng" algn="ctr">
          <a:solidFill>
            <a:schemeClr val="accent1"/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2AD014-AFD0-4700-A468-4D562874339A}">
      <dsp:nvSpPr>
        <dsp:cNvPr id="0" name=""/>
        <dsp:cNvSpPr/>
      </dsp:nvSpPr>
      <dsp:spPr>
        <a:xfrm>
          <a:off x="3552577" y="1628660"/>
          <a:ext cx="62140" cy="62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331DD9-74CF-4A3A-86BA-F4B9DBEAB944}">
      <dsp:nvSpPr>
        <dsp:cNvPr id="0" name=""/>
        <dsp:cNvSpPr/>
      </dsp:nvSpPr>
      <dsp:spPr>
        <a:xfrm rot="18900000">
          <a:off x="5166643" y="2692848"/>
          <a:ext cx="244110" cy="244110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AAB83-BD07-4B9E-9A3B-858C0B126F9C}">
      <dsp:nvSpPr>
        <dsp:cNvPr id="0" name=""/>
        <dsp:cNvSpPr/>
      </dsp:nvSpPr>
      <dsp:spPr>
        <a:xfrm>
          <a:off x="5193762" y="2719967"/>
          <a:ext cx="189873" cy="189873"/>
        </a:xfrm>
        <a:prstGeom prst="ellipse">
          <a:avLst/>
        </a:prstGeom>
        <a:solidFill>
          <a:schemeClr val="tx2"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B2D5A-F46A-4E0E-9575-15F31D04AAC6}">
      <dsp:nvSpPr>
        <dsp:cNvPr id="0" name=""/>
        <dsp:cNvSpPr/>
      </dsp:nvSpPr>
      <dsp:spPr>
        <a:xfrm>
          <a:off x="5461311" y="1659731"/>
          <a:ext cx="2838997" cy="982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Разговор са директором</a:t>
          </a:r>
          <a:endParaRPr lang="en-US" sz="1600" b="0" i="0" kern="120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5461311" y="1659731"/>
        <a:ext cx="2838997" cy="982560"/>
      </dsp:txXfrm>
    </dsp:sp>
    <dsp:sp modelId="{7C1E6B4A-59F7-4018-A403-E1CCAEE78BA1}">
      <dsp:nvSpPr>
        <dsp:cNvPr id="0" name=""/>
        <dsp:cNvSpPr/>
      </dsp:nvSpPr>
      <dsp:spPr>
        <a:xfrm>
          <a:off x="5461311" y="2642291"/>
          <a:ext cx="2838997" cy="345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255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sr-Cyrl-RS" sz="1300" b="0" kern="120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8. април</a:t>
          </a:r>
          <a:endParaRPr lang="en-US" sz="1300" b="0" kern="1200" dirty="0">
            <a:solidFill>
              <a:schemeClr val="accent3"/>
            </a:solidFill>
            <a:latin typeface="Baskerville Old Face" panose="02020602080505020303" pitchFamily="18" charset="77"/>
            <a:ea typeface="Baskerville" panose="02020502070401020303" pitchFamily="18" charset="0"/>
          </a:endParaRPr>
        </a:p>
      </dsp:txBody>
      <dsp:txXfrm>
        <a:off x="5461311" y="2642291"/>
        <a:ext cx="2838997" cy="345224"/>
      </dsp:txXfrm>
    </dsp:sp>
    <dsp:sp modelId="{A03C5372-D306-43AC-B406-6F8183849431}">
      <dsp:nvSpPr>
        <dsp:cNvPr id="0" name=""/>
        <dsp:cNvSpPr/>
      </dsp:nvSpPr>
      <dsp:spPr>
        <a:xfrm>
          <a:off x="5288699" y="1659731"/>
          <a:ext cx="0" cy="982560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282312-87CB-41BB-A02D-C594BBEF33C7}">
      <dsp:nvSpPr>
        <dsp:cNvPr id="0" name=""/>
        <dsp:cNvSpPr/>
      </dsp:nvSpPr>
      <dsp:spPr>
        <a:xfrm>
          <a:off x="5257628" y="1628660"/>
          <a:ext cx="62140" cy="62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5439AF-6893-479D-8B57-31FBC13C553F}">
      <dsp:nvSpPr>
        <dsp:cNvPr id="0" name=""/>
        <dsp:cNvSpPr/>
      </dsp:nvSpPr>
      <dsp:spPr>
        <a:xfrm rot="8100000">
          <a:off x="6871695" y="382503"/>
          <a:ext cx="244110" cy="244110"/>
        </a:xfrm>
        <a:prstGeom prst="teardrop">
          <a:avLst>
            <a:gd name="adj" fmla="val 115000"/>
          </a:avLst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2B1C16-7FF0-4DBE-B32E-E43FEB1E2EAC}">
      <dsp:nvSpPr>
        <dsp:cNvPr id="0" name=""/>
        <dsp:cNvSpPr/>
      </dsp:nvSpPr>
      <dsp:spPr>
        <a:xfrm>
          <a:off x="6898813" y="409621"/>
          <a:ext cx="189873" cy="189873"/>
        </a:xfrm>
        <a:prstGeom prst="ellipse">
          <a:avLst/>
        </a:prstGeom>
        <a:solidFill>
          <a:srgbClr val="CCD8D6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55AA6D-649D-4145-93EB-08B866A4D4E5}">
      <dsp:nvSpPr>
        <dsp:cNvPr id="0" name=""/>
        <dsp:cNvSpPr/>
      </dsp:nvSpPr>
      <dsp:spPr>
        <a:xfrm>
          <a:off x="7166362" y="677170"/>
          <a:ext cx="2838997" cy="982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0" i="0" kern="12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rPr>
            <a:t>Постављање контрасних трака и обележавање гелендера</a:t>
          </a:r>
          <a:endParaRPr lang="en-US" sz="1600" b="0" i="0" kern="120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7166362" y="677170"/>
        <a:ext cx="2838997" cy="982560"/>
      </dsp:txXfrm>
    </dsp:sp>
    <dsp:sp modelId="{3FA5D5AE-9CAE-4D19-9765-BCEE62095312}">
      <dsp:nvSpPr>
        <dsp:cNvPr id="0" name=""/>
        <dsp:cNvSpPr/>
      </dsp:nvSpPr>
      <dsp:spPr>
        <a:xfrm>
          <a:off x="7166362" y="331946"/>
          <a:ext cx="2838997" cy="345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255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sr-Cyrl-RS" sz="1300" b="0" kern="1200" dirty="0">
              <a:solidFill>
                <a:schemeClr val="accent3"/>
              </a:solidFill>
              <a:latin typeface="Baskerville Old Face" panose="02020602080505020303" pitchFamily="18" charset="77"/>
              <a:ea typeface="Baskerville" panose="02020502070401020303" pitchFamily="18" charset="0"/>
            </a:rPr>
            <a:t>12.април</a:t>
          </a:r>
          <a:endParaRPr lang="en-US" sz="1300" b="0" kern="1200" dirty="0">
            <a:solidFill>
              <a:schemeClr val="accent3"/>
            </a:solidFill>
            <a:latin typeface="Baskerville Old Face" panose="02020602080505020303" pitchFamily="18" charset="77"/>
            <a:ea typeface="Baskerville" panose="02020502070401020303" pitchFamily="18" charset="0"/>
          </a:endParaRPr>
        </a:p>
      </dsp:txBody>
      <dsp:txXfrm>
        <a:off x="7166362" y="331946"/>
        <a:ext cx="2838997" cy="345224"/>
      </dsp:txXfrm>
    </dsp:sp>
    <dsp:sp modelId="{FE6CA7EB-68EC-4E76-9051-08C4CF370101}">
      <dsp:nvSpPr>
        <dsp:cNvPr id="0" name=""/>
        <dsp:cNvSpPr/>
      </dsp:nvSpPr>
      <dsp:spPr>
        <a:xfrm>
          <a:off x="6993750" y="677170"/>
          <a:ext cx="0" cy="982560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7B786-A0AD-4662-8D54-C5C572D2C32C}">
      <dsp:nvSpPr>
        <dsp:cNvPr id="0" name=""/>
        <dsp:cNvSpPr/>
      </dsp:nvSpPr>
      <dsp:spPr>
        <a:xfrm>
          <a:off x="6962680" y="1628660"/>
          <a:ext cx="62140" cy="62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5AE42-7DC1-8140-9B13-146984FDEF22}" type="datetimeFigureOut">
              <a:rPr lang="en-US" smtClean="0"/>
              <a:t>4/11/2024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69B77-94AB-0344-9EBF-9DB9EE8D3A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75F72-8950-AF4F-9381-1D26FB547EA1}" type="datetimeFigureOut">
              <a:rPr lang="en-US" smtClean="0"/>
              <a:t>4/11/2024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5476F-A808-1F46-A368-07984F6DA2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232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60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908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56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A26D6E84-B5BE-5F3E-8B3F-1A46C7F30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10" y="0"/>
            <a:ext cx="8392026" cy="68580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0A7E03F-5776-960D-3CA6-7CE62AC96693}"/>
              </a:ext>
            </a:extLst>
          </p:cNvPr>
          <p:cNvSpPr/>
          <p:nvPr userDrawn="1"/>
        </p:nvSpPr>
        <p:spPr>
          <a:xfrm>
            <a:off x="3300284" y="654912"/>
            <a:ext cx="5591432" cy="55914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A7464AF-3FD6-6193-CC95-A941ECE17B9D}"/>
              </a:ext>
            </a:extLst>
          </p:cNvPr>
          <p:cNvCxnSpPr>
            <a:cxnSpLocks/>
          </p:cNvCxnSpPr>
          <p:nvPr userDrawn="1"/>
        </p:nvCxnSpPr>
        <p:spPr>
          <a:xfrm>
            <a:off x="4359876" y="4300155"/>
            <a:ext cx="347224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E5214731-3110-8D76-56DF-633537104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61" y="4157464"/>
            <a:ext cx="972078" cy="285381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516369FF-9501-1944-3E3F-46CBFD515D8D}"/>
              </a:ext>
            </a:extLst>
          </p:cNvPr>
          <p:cNvSpPr/>
          <p:nvPr userDrawn="1"/>
        </p:nvSpPr>
        <p:spPr>
          <a:xfrm>
            <a:off x="3447535" y="807312"/>
            <a:ext cx="5296930" cy="529693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AB1576B0-66ED-3F92-2AF8-4EF965E4E3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38" y="4814449"/>
            <a:ext cx="1668775" cy="16214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576603-B88C-9F7F-98A5-E94BD2C23E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77" y="1164252"/>
            <a:ext cx="818801" cy="845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660904"/>
            <a:ext cx="6693408" cy="1088136"/>
          </a:xfrm>
        </p:spPr>
        <p:txBody>
          <a:bodyPr anchor="b">
            <a:noAutofit/>
          </a:bodyPr>
          <a:lstStyle>
            <a:lvl1pPr algn="ctr">
              <a:defRPr sz="4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6384" y="2267712"/>
            <a:ext cx="2999232" cy="4389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B05881-FB11-43E8-CCDD-8C12CDB4FE47}"/>
              </a:ext>
            </a:extLst>
          </p:cNvPr>
          <p:cNvSpPr/>
          <p:nvPr userDrawn="1"/>
        </p:nvSpPr>
        <p:spPr>
          <a:xfrm>
            <a:off x="838199" y="196052"/>
            <a:ext cx="10515601" cy="1686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fabric&#10;&#10;Description automatically generated">
            <a:extLst>
              <a:ext uri="{FF2B5EF4-FFF2-40B4-BE49-F238E27FC236}">
                <a16:creationId xmlns:a16="http://schemas.microsoft.com/office/drawing/2014/main" id="{A4941BBB-13FC-2ACE-1A50-C0F465531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-64113"/>
            <a:ext cx="1562100" cy="4394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8BE9E36-E9D5-3FA6-EE22-A6E5CE13C462}"/>
              </a:ext>
            </a:extLst>
          </p:cNvPr>
          <p:cNvSpPr/>
          <p:nvPr userDrawn="1"/>
        </p:nvSpPr>
        <p:spPr>
          <a:xfrm>
            <a:off x="995423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479E4054-0885-457B-35B3-A9B26ED936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9421" y="459092"/>
            <a:ext cx="749300" cy="2755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632"/>
            <a:ext cx="10515600" cy="1133856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0088"/>
            <a:ext cx="10515600" cy="3474720"/>
          </a:xfrm>
        </p:spPr>
        <p:txBody>
          <a:bodyPr/>
          <a:lstStyle>
            <a:lvl1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6C79F3B-6B68-BA3C-6CBE-C26E339E45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D503431-982D-5D35-88BF-09474F76D6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04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68407D-A1C4-B842-0C34-B2DE8AD312D3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1AE7FB-DFC0-DCDA-47AD-6ED81A6427FA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7A4DFCBA-879E-D6C9-9F81-B4F922542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562BF3-1BFC-6948-02E0-8A1C121C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58D7F8-0920-52BA-580D-0724912287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611EB-89A4-4C55-4032-4D0C418398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6963F99-41C3-5ED4-AAD8-B904145CC7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75360" y="2615184"/>
            <a:ext cx="10241280" cy="3319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80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2F7EB7A-F5B6-E308-68EE-3065E2B039A6}"/>
              </a:ext>
            </a:extLst>
          </p:cNvPr>
          <p:cNvSpPr/>
          <p:nvPr userDrawn="1"/>
        </p:nvSpPr>
        <p:spPr>
          <a:xfrm>
            <a:off x="0" y="0"/>
            <a:ext cx="4873752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6" name="Picture 35" descr="A close-up of a tree&#10;&#10;Description automatically generated with medium confidence">
            <a:extLst>
              <a:ext uri="{FF2B5EF4-FFF2-40B4-BE49-F238E27FC236}">
                <a16:creationId xmlns:a16="http://schemas.microsoft.com/office/drawing/2014/main" id="{FED57607-56F6-9FD5-F0A8-DE0BCFE896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6459" flipH="1">
            <a:off x="2282032" y="1589693"/>
            <a:ext cx="970220" cy="22361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72" y="978408"/>
            <a:ext cx="4974336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DEF26CDF-94D4-BA22-7D14-8D3289040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1072" y="2322576"/>
            <a:ext cx="5065776" cy="448056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0017BF0C-B2B7-932F-A9AE-5BFAE4AB5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9612" y="2770632"/>
            <a:ext cx="5065776" cy="1554480"/>
          </a:xfrm>
        </p:spPr>
        <p:txBody>
          <a:bodyPr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DEAB8B47-DF86-7C9F-F027-2D4D22B2EA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9612" y="4361688"/>
            <a:ext cx="5065776" cy="448056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9612" y="4791456"/>
            <a:ext cx="5065776" cy="1408176"/>
          </a:xfrm>
        </p:spPr>
        <p:txBody>
          <a:bodyPr>
            <a:normAutofit/>
          </a:bodyPr>
          <a:lstStyle>
            <a:lvl1pPr>
              <a:buClr>
                <a:srgbClr val="73292A"/>
              </a:buClr>
              <a:defRPr sz="1600"/>
            </a:lvl1pPr>
            <a:lvl2pPr>
              <a:buClr>
                <a:srgbClr val="73292A"/>
              </a:buClr>
              <a:defRPr sz="1400"/>
            </a:lvl2pPr>
            <a:lvl3pPr>
              <a:buClr>
                <a:srgbClr val="73292A"/>
              </a:buClr>
              <a:defRPr sz="1200"/>
            </a:lvl3pPr>
            <a:lvl4pPr>
              <a:buClr>
                <a:srgbClr val="73292A"/>
              </a:buClr>
              <a:defRPr sz="1100"/>
            </a:lvl4pPr>
            <a:lvl5pPr>
              <a:buClr>
                <a:srgbClr val="73292A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8" name="Picture 37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5B08C513-7071-2499-7E9D-CFD5A027C0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9083" y="2260473"/>
            <a:ext cx="1245309" cy="2314810"/>
          </a:xfrm>
          <a:prstGeom prst="rect">
            <a:avLst/>
          </a:prstGeom>
        </p:spPr>
      </p:pic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BD46E6E9-39FE-B605-0786-F7F7E656F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344" y="1426464"/>
            <a:ext cx="3922776" cy="4242816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30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8546F5-5752-9595-980A-9978EC65B179}"/>
              </a:ext>
            </a:extLst>
          </p:cNvPr>
          <p:cNvSpPr/>
          <p:nvPr userDrawn="1"/>
        </p:nvSpPr>
        <p:spPr>
          <a:xfrm>
            <a:off x="491679" y="319214"/>
            <a:ext cx="11208641" cy="5857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8B1DFD-B7E9-D65B-0A47-8D442617B0D0}"/>
              </a:ext>
            </a:extLst>
          </p:cNvPr>
          <p:cNvCxnSpPr>
            <a:cxnSpLocks/>
          </p:cNvCxnSpPr>
          <p:nvPr userDrawn="1"/>
        </p:nvCxnSpPr>
        <p:spPr>
          <a:xfrm>
            <a:off x="837235" y="1767119"/>
            <a:ext cx="1051656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4190CCC3-E5E8-9E96-318B-F3F62E2328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58" y="1631192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4712" y="2161563"/>
            <a:ext cx="3200400" cy="42779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4712" y="2629116"/>
            <a:ext cx="3200400" cy="3320861"/>
          </a:xfrm>
        </p:spPr>
        <p:txBody>
          <a:bodyPr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8848" y="2161563"/>
            <a:ext cx="3200400" cy="42779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848" y="2629116"/>
            <a:ext cx="3200400" cy="3320861"/>
          </a:xfrm>
        </p:spPr>
        <p:txBody>
          <a:bodyPr>
            <a:normAutofit/>
          </a:bodyPr>
          <a:lstStyle>
            <a:lvl1pPr>
              <a:buClr>
                <a:srgbClr val="73292A"/>
              </a:buClr>
              <a:defRPr sz="1600"/>
            </a:lvl1pPr>
            <a:lvl2pPr>
              <a:buClr>
                <a:srgbClr val="73292A"/>
              </a:buClr>
              <a:defRPr sz="1400"/>
            </a:lvl2pPr>
            <a:lvl3pPr>
              <a:buClr>
                <a:srgbClr val="73292A"/>
              </a:buClr>
              <a:defRPr sz="1200"/>
            </a:lvl3pPr>
            <a:lvl4pPr>
              <a:buClr>
                <a:srgbClr val="73292A"/>
              </a:buClr>
              <a:defRPr sz="1100"/>
            </a:lvl4pPr>
            <a:lvl5pPr>
              <a:buClr>
                <a:srgbClr val="73292A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270D939-D128-D431-82CE-9C15D5A7A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9560" y="2161563"/>
            <a:ext cx="3200400" cy="42779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4AAE69C6-BB37-BC70-8424-BC928D19C91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09560" y="2629116"/>
            <a:ext cx="3200400" cy="3320861"/>
          </a:xfrm>
        </p:spPr>
        <p:txBody>
          <a:bodyPr>
            <a:normAutofit/>
          </a:bodyPr>
          <a:lstStyle>
            <a:lvl1pPr>
              <a:buClr>
                <a:srgbClr val="73292A"/>
              </a:buClr>
              <a:defRPr sz="1600"/>
            </a:lvl1pPr>
            <a:lvl2pPr>
              <a:buClr>
                <a:srgbClr val="73292A"/>
              </a:buClr>
              <a:defRPr sz="1400"/>
            </a:lvl2pPr>
            <a:lvl3pPr>
              <a:buClr>
                <a:srgbClr val="73292A"/>
              </a:buClr>
              <a:defRPr sz="1200"/>
            </a:lvl3pPr>
            <a:lvl4pPr>
              <a:buClr>
                <a:srgbClr val="73292A"/>
              </a:buClr>
              <a:defRPr sz="1100"/>
            </a:lvl4pPr>
            <a:lvl5pPr>
              <a:buClr>
                <a:srgbClr val="73292A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90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abric&#10;&#10;Description automatically generated">
            <a:extLst>
              <a:ext uri="{FF2B5EF4-FFF2-40B4-BE49-F238E27FC236}">
                <a16:creationId xmlns:a16="http://schemas.microsoft.com/office/drawing/2014/main" id="{E0606CB6-3E28-F128-51B5-3786D7404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64BBC1B-7DD9-DA00-15CC-B446DA472005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C88A03B2-8C41-A023-CB90-5F79A1F01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pic>
        <p:nvPicPr>
          <p:cNvPr id="10" name="Picture 9" descr="A close-up of a flower&#10;&#10;Description automatically generated with low confidence">
            <a:extLst>
              <a:ext uri="{FF2B5EF4-FFF2-40B4-BE49-F238E27FC236}">
                <a16:creationId xmlns:a16="http://schemas.microsoft.com/office/drawing/2014/main" id="{9EA6110C-517A-C447-DB03-9A264F112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09" y="1695833"/>
            <a:ext cx="1155700" cy="4318000"/>
          </a:xfrm>
          <a:prstGeom prst="rect">
            <a:avLst/>
          </a:prstGeom>
        </p:spPr>
      </p:pic>
      <p:pic>
        <p:nvPicPr>
          <p:cNvPr id="12" name="Picture 11" descr="A close-up of a flower&#10;&#10;Description automatically generated with low confidence">
            <a:extLst>
              <a:ext uri="{FF2B5EF4-FFF2-40B4-BE49-F238E27FC236}">
                <a16:creationId xmlns:a16="http://schemas.microsoft.com/office/drawing/2014/main" id="{DC4249CD-2B45-A435-5B21-CFA7042138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49" y="381916"/>
            <a:ext cx="1155700" cy="431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A7568A0-F819-551E-4780-20A651246990}"/>
              </a:ext>
            </a:extLst>
          </p:cNvPr>
          <p:cNvSpPr/>
          <p:nvPr userDrawn="1"/>
        </p:nvSpPr>
        <p:spPr>
          <a:xfrm>
            <a:off x="1024128" y="2162946"/>
            <a:ext cx="3794760" cy="2536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11D903-56F9-B09B-0443-A76786804823}"/>
              </a:ext>
            </a:extLst>
          </p:cNvPr>
          <p:cNvSpPr/>
          <p:nvPr userDrawn="1"/>
        </p:nvSpPr>
        <p:spPr>
          <a:xfrm>
            <a:off x="1131655" y="2264499"/>
            <a:ext cx="3585549" cy="2335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91551-9B41-0ACF-0BE6-9D174E69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84" y="2889504"/>
            <a:ext cx="2852928" cy="108813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45D3FB1-678F-0A9A-CCB6-435CE57DA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312" y="2011680"/>
            <a:ext cx="2999232" cy="2843784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l">
              <a:lnSpc>
                <a:spcPct val="150000"/>
              </a:lnSpc>
              <a:defRPr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82466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362110-9E75-C1E6-F3D3-769A27CB658B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E61109-4A99-6337-9E7D-6AE0370E2A33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13B4663F-72DF-CD37-DE9D-C35DFB37E8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48BE494-2D3C-A618-4422-6EA94969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69ADF-8CD9-4E77-BB8D-70D8824C5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28461"/>
            <a:ext cx="5181600" cy="3548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28461"/>
            <a:ext cx="5181600" cy="3548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9B248-9F11-0A11-E6AF-776D371E1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5EFD48A-F270-E4EE-7C35-F4304F3DD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7DEB86-4C56-EB31-FEEE-EC8AA99FB456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C19EDA-96E7-C255-DFF9-F36A187EBACD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FAD938FE-3B63-4832-B610-64346C069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B38128B-385C-B928-A4A8-BD98929D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&#10;&#10;Description automatically generated">
            <a:extLst>
              <a:ext uri="{FF2B5EF4-FFF2-40B4-BE49-F238E27FC236}">
                <a16:creationId xmlns:a16="http://schemas.microsoft.com/office/drawing/2014/main" id="{ABAD6905-AD97-1EAF-A4A3-D0BB13B12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3BCB4CA-03FB-81F4-F8A2-FA9C0DBDEB11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138EDBF7-FA56-2BF9-ECFA-6C39FEE8F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852" flipH="1">
            <a:off x="1760954" y="2048834"/>
            <a:ext cx="1230524" cy="22873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880" y="978408"/>
            <a:ext cx="3749040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83880" y="2194560"/>
            <a:ext cx="3749040" cy="430682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Clr>
                <a:srgbClr val="73292A"/>
              </a:buClr>
              <a:buNone/>
              <a:defRPr sz="2400"/>
            </a:lvl1pPr>
            <a:lvl2pPr marL="228600">
              <a:buClr>
                <a:srgbClr val="73292A"/>
              </a:buClr>
              <a:defRPr sz="2000"/>
            </a:lvl2pPr>
            <a:lvl3pPr marL="685800">
              <a:buClr>
                <a:srgbClr val="73292A"/>
              </a:buClr>
              <a:defRPr sz="1800"/>
            </a:lvl3pPr>
            <a:lvl4pPr marL="1143000">
              <a:buClr>
                <a:srgbClr val="73292A"/>
              </a:buClr>
              <a:defRPr sz="1600"/>
            </a:lvl4pPr>
            <a:lvl5pPr marL="1600200">
              <a:buClr>
                <a:srgbClr val="73292A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0FE36A83-31CF-DF76-5708-55ED9FB707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sp>
        <p:nvSpPr>
          <p:cNvPr id="11" name="Text Placeholder 33">
            <a:extLst>
              <a:ext uri="{FF2B5EF4-FFF2-40B4-BE49-F238E27FC236}">
                <a16:creationId xmlns:a16="http://schemas.microsoft.com/office/drawing/2014/main" id="{5BF6365E-74A9-6D7B-5F20-7C29F29017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5296" y="1426464"/>
            <a:ext cx="3922776" cy="4242816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30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B4DE27-1913-8274-9943-46641EA0DAB7}"/>
              </a:ext>
            </a:extLst>
          </p:cNvPr>
          <p:cNvSpPr/>
          <p:nvPr userDrawn="1"/>
        </p:nvSpPr>
        <p:spPr>
          <a:xfrm>
            <a:off x="1174276" y="-756"/>
            <a:ext cx="9843449" cy="5690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01AB4A-AE17-BFA4-697C-75EC6407E147}"/>
              </a:ext>
            </a:extLst>
          </p:cNvPr>
          <p:cNvSpPr/>
          <p:nvPr userDrawn="1"/>
        </p:nvSpPr>
        <p:spPr>
          <a:xfrm>
            <a:off x="1604189" y="-13446"/>
            <a:ext cx="8983623" cy="52577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1C7F01FE-99A8-35BD-05A1-6D93A2578E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33" y="5110810"/>
            <a:ext cx="1207554" cy="3545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6660DF-FD7A-4340-E854-B4680A6B8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474" y="-1953000"/>
            <a:ext cx="1485900" cy="5372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516" y="2651760"/>
            <a:ext cx="7744968" cy="26974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ctr">
              <a:lnSpc>
                <a:spcPct val="100000"/>
              </a:lnSpc>
              <a:defRPr sz="18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F05D25C-B703-1868-603E-D468EF44D7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8FDB2CC-A975-BC07-042A-228D387E5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26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8ADFA29-47E3-2E16-12B7-D8031DC04C0D}"/>
              </a:ext>
            </a:extLst>
          </p:cNvPr>
          <p:cNvSpPr/>
          <p:nvPr userDrawn="1"/>
        </p:nvSpPr>
        <p:spPr>
          <a:xfrm>
            <a:off x="0" y="3377183"/>
            <a:ext cx="12192000" cy="2326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close up of a plant&#10;&#10;Description automatically generated with low confidence">
            <a:extLst>
              <a:ext uri="{FF2B5EF4-FFF2-40B4-BE49-F238E27FC236}">
                <a16:creationId xmlns:a16="http://schemas.microsoft.com/office/drawing/2014/main" id="{D373DB44-C887-96AC-D32D-B7656F28FB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7322" y="3187511"/>
            <a:ext cx="1422400" cy="5283200"/>
          </a:xfrm>
          <a:prstGeom prst="rect">
            <a:avLst/>
          </a:prstGeom>
        </p:spPr>
      </p:pic>
      <p:pic>
        <p:nvPicPr>
          <p:cNvPr id="9" name="Picture 8" descr="A picture containing bedclothes, fabric&#10;&#10;Description automatically generated">
            <a:extLst>
              <a:ext uri="{FF2B5EF4-FFF2-40B4-BE49-F238E27FC236}">
                <a16:creationId xmlns:a16="http://schemas.microsoft.com/office/drawing/2014/main" id="{6A080FF9-A96B-AA38-428D-5F2CF533D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0022" y="287485"/>
            <a:ext cx="1485900" cy="53721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5150280-02E2-686D-A130-65EBDA15EF13}"/>
              </a:ext>
            </a:extLst>
          </p:cNvPr>
          <p:cNvSpPr/>
          <p:nvPr userDrawn="1"/>
        </p:nvSpPr>
        <p:spPr>
          <a:xfrm>
            <a:off x="232651" y="3633264"/>
            <a:ext cx="11740896" cy="17897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15" name="Picture 14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3DD4D68C-6665-333E-98E8-785116A05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193">
            <a:off x="6957396" y="5090392"/>
            <a:ext cx="856832" cy="832525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27E0939A-D971-0D79-9B6D-834913C959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79" y="3252854"/>
            <a:ext cx="1206427" cy="6213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153668" y="3977640"/>
            <a:ext cx="9884664" cy="73152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153668" y="4700016"/>
            <a:ext cx="9884664" cy="45720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70832"/>
          </a:xfrm>
        </p:spPr>
        <p:txBody>
          <a:bodyPr/>
          <a:lstStyle>
            <a:lvl1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/>
          <a:lstStyle>
            <a:lvl1pPr algn="ctr">
              <a:defRPr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72000"/>
          </a:xfrm>
        </p:spPr>
        <p:txBody>
          <a:bodyPr/>
          <a:lstStyle>
            <a:lvl1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10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F45E1C-47F6-0AF9-7468-BA613D681E1D}"/>
              </a:ext>
            </a:extLst>
          </p:cNvPr>
          <p:cNvSpPr/>
          <p:nvPr userDrawn="1"/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picture containing fabric&#10;&#10;Description automatically generated">
            <a:extLst>
              <a:ext uri="{FF2B5EF4-FFF2-40B4-BE49-F238E27FC236}">
                <a16:creationId xmlns:a16="http://schemas.microsoft.com/office/drawing/2014/main" id="{AB9E0D8B-7031-366D-884B-EB3FABD78C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859314F-DCEF-A5A7-C5D9-F0D39AAC9FFA}"/>
              </a:ext>
            </a:extLst>
          </p:cNvPr>
          <p:cNvSpPr/>
          <p:nvPr userDrawn="1"/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DAAE5EB8-5B6B-6FA6-E6E7-D2F58FDFB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Picture 18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BB1368FF-AA1B-4423-30B1-BE082E6F19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56" y="2404872"/>
            <a:ext cx="8705088" cy="2002536"/>
          </a:xfrm>
        </p:spPr>
        <p:txBody>
          <a:bodyPr anchor="t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3454" y="3964517"/>
            <a:ext cx="8705089" cy="45720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F5E2B84E-B4F2-ED93-8084-ECFC3B9C38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49667" y="3189069"/>
            <a:ext cx="945473" cy="1936750"/>
          </a:xfrm>
        </p:spPr>
        <p:txBody>
          <a:bodyPr>
            <a:noAutofit/>
          </a:bodyPr>
          <a:lstStyle>
            <a:lvl1pPr marL="0" indent="0">
              <a:buNone/>
              <a:defRPr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FDD82133-EB75-7E07-A9CE-730CB7F6C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3184" y="2136567"/>
            <a:ext cx="941832" cy="1936750"/>
          </a:xfrm>
        </p:spPr>
        <p:txBody>
          <a:bodyPr>
            <a:noAutofit/>
          </a:bodyPr>
          <a:lstStyle>
            <a:lvl1pPr marL="0" indent="0">
              <a:buNone/>
              <a:defRPr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1787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375868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828270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280672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733074" y="1797050"/>
            <a:ext cx="2057400" cy="2058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68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icture containing mollusk, insect&#10;&#10;Description automatically generated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681364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6424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6424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B23EF08B-7D0C-7D96-413D-71C22E3F74D0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681364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Text Placeholder 19">
            <a:extLst>
              <a:ext uri="{FF2B5EF4-FFF2-40B4-BE49-F238E27FC236}">
                <a16:creationId xmlns:a16="http://schemas.microsoft.com/office/drawing/2014/main" id="{A6866782-6675-4F37-E5D2-68CB0191C1A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06424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9">
            <a:extLst>
              <a:ext uri="{FF2B5EF4-FFF2-40B4-BE49-F238E27FC236}">
                <a16:creationId xmlns:a16="http://schemas.microsoft.com/office/drawing/2014/main" id="{9F53AB27-DDFA-AA5D-8253-546C9BBA9CE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06424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226754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9312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39312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DD9CE7E9-3BC2-0321-457B-61D363708B38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226754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70DD1941-A469-A457-B987-E0E2C300A8A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639312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D6B84B7D-A7EC-6FE1-9925-F78AF0DE23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639312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772144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72200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2200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AA1AC2FE-336D-4E7F-2C86-6A8C29BA8F90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6772144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FA370BF1-09EC-DBE1-5118-8A92A0F90BC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72200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5089D72C-E865-F5D3-CB1E-050AEF68445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72200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9317533" y="1658061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05088" y="2926080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705088" y="3145536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Picture Placeholder 17">
            <a:extLst>
              <a:ext uri="{FF2B5EF4-FFF2-40B4-BE49-F238E27FC236}">
                <a16:creationId xmlns:a16="http://schemas.microsoft.com/office/drawing/2014/main" id="{4F7ECA98-24CD-8CC5-A3EC-BFF5E9B11748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9317533" y="3818492"/>
            <a:ext cx="1160392" cy="11612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Text Placeholder 19">
            <a:extLst>
              <a:ext uri="{FF2B5EF4-FFF2-40B4-BE49-F238E27FC236}">
                <a16:creationId xmlns:a16="http://schemas.microsoft.com/office/drawing/2014/main" id="{46CBECF2-D93E-3DF9-064C-CB4A3262B69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705088" y="5086511"/>
            <a:ext cx="2322576" cy="18288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spc="20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19">
            <a:extLst>
              <a:ext uri="{FF2B5EF4-FFF2-40B4-BE49-F238E27FC236}">
                <a16:creationId xmlns:a16="http://schemas.microsoft.com/office/drawing/2014/main" id="{71E06E16-A083-B853-8155-7FF97AD1DE8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705088" y="5305967"/>
            <a:ext cx="2322576" cy="2651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spc="2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3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80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9" r:id="rId3"/>
    <p:sldLayoutId id="2147483651" r:id="rId4"/>
    <p:sldLayoutId id="2147483650" r:id="rId5"/>
    <p:sldLayoutId id="2147483663" r:id="rId6"/>
    <p:sldLayoutId id="2147483665" r:id="rId7"/>
    <p:sldLayoutId id="2147483660" r:id="rId8"/>
    <p:sldLayoutId id="2147483661" r:id="rId9"/>
    <p:sldLayoutId id="2147483662" r:id="rId10"/>
    <p:sldLayoutId id="2147483666" r:id="rId11"/>
    <p:sldLayoutId id="2147483653" r:id="rId12"/>
    <p:sldLayoutId id="2147483664" r:id="rId13"/>
    <p:sldLayoutId id="2147483667" r:id="rId14"/>
    <p:sldLayoutId id="2147483652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3292A"/>
        </a:buClr>
        <a:buFont typeface="Arial" panose="020B0604020202020204" pitchFamily="34" charset="0"/>
        <a:buChar char="•"/>
        <a:defRPr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4180B-35BA-C28E-820F-59C84FBDD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7646" y="3018696"/>
            <a:ext cx="6056708" cy="779503"/>
          </a:xfrm>
        </p:spPr>
        <p:txBody>
          <a:bodyPr/>
          <a:lstStyle/>
          <a:p>
            <a:r>
              <a:rPr lang="sr-Cyrl-RS" sz="3600" dirty="0"/>
              <a:t>Ја могу, моћи ћеш и ти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6260E8-21BF-1371-4767-5E86248A7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/>
              <a:t>Одељење 6-2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18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itle 76">
            <a:extLst>
              <a:ext uri="{FF2B5EF4-FFF2-40B4-BE49-F238E27FC236}">
                <a16:creationId xmlns:a16="http://schemas.microsoft.com/office/drawing/2014/main" id="{D9A0AA8E-BE3B-E949-89DB-0208EE4A6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Мапиране тачке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26B3CE3-4128-8F8E-0760-8B64348682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88720" y="3675856"/>
            <a:ext cx="2194560" cy="355600"/>
          </a:xfrm>
        </p:spPr>
        <p:txBody>
          <a:bodyPr/>
          <a:lstStyle/>
          <a:p>
            <a:r>
              <a:rPr lang="sr-Cyrl-RS" dirty="0"/>
              <a:t>Народна библиотека</a:t>
            </a:r>
            <a:r>
              <a:rPr lang="en-US" dirty="0"/>
              <a:t>​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D3E159C-8F18-6271-D733-C11E52BA168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28302" y="3590925"/>
            <a:ext cx="2194560" cy="355600"/>
          </a:xfrm>
        </p:spPr>
        <p:txBody>
          <a:bodyPr/>
          <a:lstStyle/>
          <a:p>
            <a:r>
              <a:rPr lang="sr-Cyrl-RS" dirty="0"/>
              <a:t>Спортска хала</a:t>
            </a:r>
            <a:endParaRPr lang="en-US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56569593-FAD4-3D3C-5FB2-6E9C7B4A065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01153" y="3625551"/>
            <a:ext cx="2194560" cy="355600"/>
          </a:xfrm>
        </p:spPr>
        <p:txBody>
          <a:bodyPr/>
          <a:lstStyle/>
          <a:p>
            <a:r>
              <a:rPr lang="sr-Cyrl-RS" dirty="0"/>
              <a:t>Гимназија</a:t>
            </a:r>
            <a:r>
              <a:rPr lang="en-US" dirty="0"/>
              <a:t>​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53D0BAA8-6F92-D5A9-9FA2-9533E81A810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410625" y="3590925"/>
            <a:ext cx="2194560" cy="355600"/>
          </a:xfrm>
        </p:spPr>
        <p:txBody>
          <a:bodyPr/>
          <a:lstStyle/>
          <a:p>
            <a:r>
              <a:rPr lang="sr-Cyrl-RS" dirty="0"/>
              <a:t>Апотека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227D3-F964-8FCA-9C7D-F5B249A2AA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53343-82B8-838D-9717-1489C68963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4CBC9BC-2784-DBD4-EE1E-BD6F594E24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2529" r="12529"/>
          <a:stretch>
            <a:fillRect/>
          </a:stretch>
        </p:blipFill>
        <p:spPr>
          <a:xfrm>
            <a:off x="1375868" y="1797050"/>
            <a:ext cx="1743307" cy="1744653"/>
          </a:xfrm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942709D-BB5C-392E-26F0-836DF487AE1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t="12471" b="12471"/>
          <a:stretch>
            <a:fillRect/>
          </a:stretch>
        </p:blipFill>
        <p:spPr>
          <a:xfrm>
            <a:off x="3853929" y="1787148"/>
            <a:ext cx="1743307" cy="1744653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D7B843A-9610-9C4F-4753-931CDE9C719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t="12471" b="12471"/>
          <a:stretch>
            <a:fillRect/>
          </a:stretch>
        </p:blipFill>
        <p:spPr>
          <a:xfrm>
            <a:off x="6280672" y="1797050"/>
            <a:ext cx="1743307" cy="1744653"/>
          </a:xfrm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A99F6184-15AC-BE00-5A3E-A08FE6FBBEB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l="27486" r="27486"/>
          <a:stretch>
            <a:fillRect/>
          </a:stretch>
        </p:blipFill>
        <p:spPr>
          <a:xfrm>
            <a:off x="8733074" y="1797050"/>
            <a:ext cx="1743307" cy="1744653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142222-4176-3920-6EEF-4267874CD2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039771" y="3958084"/>
            <a:ext cx="1704683" cy="1468582"/>
          </a:xfrm>
          <a:prstGeom prst="rect">
            <a:avLst/>
          </a:prstGeom>
        </p:spPr>
      </p:pic>
      <p:sp>
        <p:nvSpPr>
          <p:cNvPr id="12" name="Text Placeholder 28">
            <a:extLst>
              <a:ext uri="{FF2B5EF4-FFF2-40B4-BE49-F238E27FC236}">
                <a16:creationId xmlns:a16="http://schemas.microsoft.com/office/drawing/2014/main" id="{2B906D47-69D1-179F-356B-E610B58A274B}"/>
              </a:ext>
            </a:extLst>
          </p:cNvPr>
          <p:cNvSpPr txBox="1">
            <a:spLocks/>
          </p:cNvSpPr>
          <p:nvPr/>
        </p:nvSpPr>
        <p:spPr>
          <a:xfrm>
            <a:off x="4789745" y="5470216"/>
            <a:ext cx="2194560" cy="355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sz="2000" kern="1200">
                <a:solidFill>
                  <a:schemeClr val="accent3"/>
                </a:solidFill>
                <a:latin typeface="Gill Sans Nova" panose="020B06020201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dirty="0"/>
              <a:t>Дом здравља</a:t>
            </a:r>
            <a:r>
              <a:rPr lang="en-US" dirty="0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276839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CD07D6C-E9A9-C697-6405-17A2BBC2B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694" y="1731548"/>
            <a:ext cx="6551750" cy="1865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6DB706-9A1F-C677-8671-5F2A23F5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Планирамо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13AB8E3B-1E08-A396-D01C-F8FAE347AD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8BC135B-C111-CFDF-A6C9-906E50EFD8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4A51DDA-7CE5-F4DA-1793-A0488A868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694" y="3529848"/>
            <a:ext cx="6603591" cy="187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20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DC4AE-C2C4-A814-CC59-BD002AEF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Планиране активности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2F00B7-F64B-BD9F-339A-EE343262F3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8664" y="6356350"/>
            <a:ext cx="4114800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7CEE5A-421C-AB04-0186-6EC7880701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067797" y="6356350"/>
            <a:ext cx="274320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7" name="Content Placeholder 3" descr="Timeline Placeholder ">
            <a:extLst>
              <a:ext uri="{FF2B5EF4-FFF2-40B4-BE49-F238E27FC236}">
                <a16:creationId xmlns:a16="http://schemas.microsoft.com/office/drawing/2014/main" id="{C1D7FEFA-7A16-2FA3-C133-D72EC12F24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3139922"/>
              </p:ext>
            </p:extLst>
          </p:nvPr>
        </p:nvGraphicFramePr>
        <p:xfrm>
          <a:off x="838200" y="2882900"/>
          <a:ext cx="10515600" cy="3473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9058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E6A01-1D8C-E82D-69CE-C1BEA5E03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Baskerville Old Face" panose="02020602080505020303" pitchFamily="18" charset="77"/>
              </a:rPr>
              <a:t>Динамика</a:t>
            </a:r>
            <a:r>
              <a:rPr lang="en-US" dirty="0">
                <a:solidFill>
                  <a:schemeClr val="accent3"/>
                </a:solidFill>
                <a:latin typeface="Baskerville Old Face" panose="02020602080505020303" pitchFamily="18" charset="77"/>
              </a:rPr>
              <a:t> 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137959-7D1F-FBB7-5094-0771517948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E8D6E8-969C-81F9-8B97-1B42ED901A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7" name="Diagram 2" descr="Timeline">
            <a:extLst>
              <a:ext uri="{FF2B5EF4-FFF2-40B4-BE49-F238E27FC236}">
                <a16:creationId xmlns:a16="http://schemas.microsoft.com/office/drawing/2014/main" id="{1A75E301-F81B-604F-0C9B-A25BF04F0642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376775526"/>
              </p:ext>
            </p:extLst>
          </p:nvPr>
        </p:nvGraphicFramePr>
        <p:xfrm>
          <a:off x="974725" y="2614613"/>
          <a:ext cx="10242550" cy="3319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893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7E564-4283-8AE2-ADD2-7B3FFCFA2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Означит</a:t>
            </a:r>
            <a:r>
              <a:rPr lang="sr-Cyrl-R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улаз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тактилним</a:t>
            </a:r>
            <a:r>
              <a:rPr lang="sr-Cyrl-R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плочицама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обојеним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контрастним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бојама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обично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жутом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црвеном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односу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подлогу</a:t>
            </a:r>
            <a:r>
              <a:rPr lang="en-U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sr-Cyrl-RS" sz="18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почетак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рукохвата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гелендера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треба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поставити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тактилну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плочицу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смером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кретања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Тактилне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плочице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треба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буду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контрастне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боје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односу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рукохват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пример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ако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је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рукохват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црн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ознака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треба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буде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бела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b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Степеништа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обележити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позиционом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плочом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почетку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крају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Позициона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плоча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треба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буде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контрастној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боји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односу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подлогу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b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US" sz="1800" kern="100" dirty="0">
                <a:effectLst/>
                <a:highlight>
                  <a:srgbClr val="FEFEFE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CFA000-38C2-F344-E543-424833904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9797" y="1842181"/>
            <a:ext cx="8705089" cy="457200"/>
          </a:xfrm>
        </p:spPr>
        <p:txBody>
          <a:bodyPr/>
          <a:lstStyle/>
          <a:p>
            <a:r>
              <a:rPr lang="sr-Cyrl-RS" dirty="0"/>
              <a:t>ПОТРЕБНО ЈЕ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980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Бонтон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AA80863-7DDD-E33E-7C2A-C806622CEF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</a:t>
            </a:r>
          </a:p>
        </p:txBody>
      </p:sp>
      <p:pic>
        <p:nvPicPr>
          <p:cNvPr id="10" name="Picture 9" descr="Floral leaf accent">
            <a:extLst>
              <a:ext uri="{FF2B5EF4-FFF2-40B4-BE49-F238E27FC236}">
                <a16:creationId xmlns:a16="http://schemas.microsoft.com/office/drawing/2014/main" id="{1CABBF9A-AC19-48D9-D218-D09928CE1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394" y="3301247"/>
            <a:ext cx="1250823" cy="79464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90AB4-D228-4548-B072-726498212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5352" y="2345572"/>
            <a:ext cx="5065776" cy="448056"/>
          </a:xfrm>
        </p:spPr>
        <p:txBody>
          <a:bodyPr>
            <a:normAutofit/>
          </a:bodyPr>
          <a:lstStyle/>
          <a:p>
            <a:endParaRPr lang="sr-Cyrl-RS" sz="1800" kern="0" dirty="0">
              <a:solidFill>
                <a:srgbClr val="000000"/>
              </a:solidFill>
              <a:effectLst/>
              <a:highlight>
                <a:srgbClr val="FEFEFE"/>
              </a:highlight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677C9-3E42-427F-93B8-526692906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9632" y="2066544"/>
            <a:ext cx="5065776" cy="2568194"/>
          </a:xfrm>
        </p:spPr>
        <p:txBody>
          <a:bodyPr>
            <a:normAutofit/>
          </a:bodyPr>
          <a:lstStyle/>
          <a:p>
            <a:r>
              <a:rPr lang="sr-Cyrl-RS" sz="1200" kern="0" dirty="0">
                <a:solidFill>
                  <a:srgbClr val="000000"/>
                </a:solidFill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Представите се пуним именом и презименом слабовидој особи.</a:t>
            </a:r>
            <a:endParaRPr lang="en-US" sz="1200" kern="100" dirty="0">
              <a:highlight>
                <a:srgbClr val="FEFEFE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Cyrl-RS" sz="12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поздрављању прихватите руку слабовиде особе  без обзира ко је иницирао поздрављање.</a:t>
            </a:r>
          </a:p>
          <a:p>
            <a:r>
              <a:rPr lang="sr-Cyrl-CS" sz="1200" kern="0" dirty="0">
                <a:solidFill>
                  <a:srgbClr val="0D0D0D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вербалном излагању (нпр. предавање) немојте се шетати јер то збуњује и деконцентрише слабовиде особе.</a:t>
            </a:r>
          </a:p>
          <a:p>
            <a:r>
              <a:rPr lang="sr-Cyrl-CS" sz="1200" kern="0" dirty="0">
                <a:solidFill>
                  <a:srgbClr val="0D0D0D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Термине </a:t>
            </a:r>
            <a:r>
              <a:rPr lang="sr-Cyrl-CS" sz="1200" b="1" kern="0" dirty="0">
                <a:solidFill>
                  <a:srgbClr val="0D0D0D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тамо, овде, ту</a:t>
            </a:r>
            <a:r>
              <a:rPr lang="sr-Cyrl-CS" sz="1200" kern="0" dirty="0">
                <a:solidFill>
                  <a:srgbClr val="0D0D0D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не користите и замените их терминима</a:t>
            </a:r>
            <a:r>
              <a:rPr lang="sr-Cyrl-CS" sz="1200" kern="0" dirty="0">
                <a:solidFill>
                  <a:srgbClr val="D354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r-Cyrl-CS" sz="1200" b="1" kern="0" dirty="0">
                <a:solidFill>
                  <a:srgbClr val="D354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испред, иза</a:t>
            </a:r>
            <a:r>
              <a:rPr lang="sr-Cyrl-CS" sz="1200" b="1" kern="0" dirty="0">
                <a:solidFill>
                  <a:srgbClr val="C45911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r-Cyrl-CS" sz="1200" b="1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(ученика),</a:t>
            </a:r>
            <a:r>
              <a:rPr lang="sr-Cyrl-CS" sz="1200" b="1" kern="0" dirty="0">
                <a:solidFill>
                  <a:srgbClr val="C45911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r-Cyrl-CS" sz="1200" b="1" kern="0" dirty="0">
                <a:solidFill>
                  <a:srgbClr val="D354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лево, десно, на пар корака,</a:t>
            </a:r>
            <a:r>
              <a:rPr lang="sr-Cyrl-CS" sz="1200" b="1" kern="0" dirty="0">
                <a:solidFill>
                  <a:srgbClr val="C45911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r-Cyrl-CS" sz="1200" b="1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(од ученика)</a:t>
            </a:r>
          </a:p>
          <a:p>
            <a:r>
              <a:rPr lang="sr-Cyrl-CS" sz="1200" kern="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Слободно користите термине „видећемо се“, „видиш“, „ гледам“ јер ученици са оштећењем вида „виде“ користећи друга чула.</a:t>
            </a:r>
            <a:endParaRPr lang="en-US" sz="1200" kern="100" dirty="0">
              <a:effectLst/>
              <a:highlight>
                <a:srgbClr val="FEFEFE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200" kern="100" dirty="0">
              <a:effectLst/>
              <a:highlight>
                <a:srgbClr val="FEFEFE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200" kern="100" dirty="0">
              <a:effectLst/>
              <a:highlight>
                <a:srgbClr val="FEFEFE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kern="100" dirty="0">
              <a:effectLst/>
              <a:highlight>
                <a:srgbClr val="FEFEFE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Cyrl-RS" sz="1800" kern="0" dirty="0">
              <a:solidFill>
                <a:srgbClr val="000000"/>
              </a:solidFill>
              <a:effectLst/>
              <a:highlight>
                <a:srgbClr val="FEFEFE"/>
              </a:highlight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800" kern="0" dirty="0">
              <a:solidFill>
                <a:srgbClr val="000000"/>
              </a:solidFill>
              <a:effectLst/>
              <a:highlight>
                <a:srgbClr val="FEFEFE"/>
              </a:highlight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800" kern="0" dirty="0">
              <a:solidFill>
                <a:srgbClr val="000000"/>
              </a:solidFill>
              <a:effectLst/>
              <a:highlight>
                <a:srgbClr val="FEFEFE"/>
              </a:highlight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kern="100" dirty="0">
              <a:effectLst/>
              <a:highlight>
                <a:srgbClr val="FEFEFE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86CE65B-C283-8A90-DF86-161AC356B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FEDDE84F-33A7-1FC6-0912-6F42974F3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610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54157-869F-9BBE-CFCF-717129CA6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/>
          <a:lstStyle/>
          <a:p>
            <a:r>
              <a:rPr lang="sr-Cyrl-RS" dirty="0">
                <a:solidFill>
                  <a:schemeClr val="accent3"/>
                </a:solidFill>
              </a:rPr>
              <a:t>Закључак</a:t>
            </a:r>
            <a:r>
              <a:rPr lang="en-US" dirty="0">
                <a:solidFill>
                  <a:schemeClr val="accent3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AC05D-560D-1665-8879-549C0B4ED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br>
              <a:rPr lang="en-US" dirty="0"/>
            </a:br>
            <a:r>
              <a:rPr lang="sr-Cyrl-RS" dirty="0"/>
              <a:t>Често чујемо како нам кажу да не желимо да живимо како нам родитељи, наставници, познаници кажу да би требало, и баш због тога смо желели да им покажемо да су нас научили како треба живети.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r-Cyrl-RS" dirty="0"/>
              <a:t>Ми живимо бринући о другима .</a:t>
            </a:r>
            <a:endParaRPr lang="en-US" dirty="0">
              <a:solidFill>
                <a:schemeClr val="accent3"/>
              </a:solidFill>
              <a:cs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F088D1-E89A-FD55-EB44-4941177453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026A48-6EF8-D4D0-2C6E-1F96935EA5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700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EB5DC-8C2B-5750-6E12-9A35C0FF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Хвала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F5CF3F-E5EF-5769-3F83-24ADB4412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4896" y="585216"/>
            <a:ext cx="2999232" cy="2843784"/>
          </a:xfrm>
        </p:spPr>
        <p:txBody>
          <a:bodyPr/>
          <a:lstStyle/>
          <a:p>
            <a:r>
              <a:rPr lang="sr-Cyrl-RS" dirty="0"/>
              <a:t>Ученици 6-2 одељења </a:t>
            </a:r>
            <a:r>
              <a:rPr lang="sr-Cyrl-RS" sz="1800" dirty="0"/>
              <a:t>и одељењски старешина </a:t>
            </a:r>
          </a:p>
          <a:p>
            <a:r>
              <a:rPr lang="sr-Cyrl-RS" sz="1800" dirty="0"/>
              <a:t>Наташа Мркшић</a:t>
            </a: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3C17A1-99D2-3CFE-9CCF-15AECB07D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243" y="3975347"/>
            <a:ext cx="3721458" cy="266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51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>
                <a:solidFill>
                  <a:schemeClr val="accent3"/>
                </a:solidFill>
                <a:latin typeface="Baskerville Old Face" panose="02020602080505020303" pitchFamily="18" charset="77"/>
              </a:rPr>
              <a:t>Садржај</a:t>
            </a:r>
            <a:endParaRPr lang="en-US" dirty="0">
              <a:solidFill>
                <a:schemeClr val="accent3"/>
              </a:solidFill>
              <a:latin typeface="Baskerville Old Face" panose="02020602080505020303" pitchFamily="18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0AC0D-F624-B281-1AB5-687E5F6B3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</a:t>
            </a:r>
          </a:p>
        </p:txBody>
      </p:sp>
      <p:pic>
        <p:nvPicPr>
          <p:cNvPr id="10" name="Picture 9" descr="Floral leaf accent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1654192" y="3058939"/>
            <a:ext cx="1243661" cy="790090"/>
          </a:xfrm>
          <a:prstGeom prst="rect">
            <a:avLst/>
          </a:prstGeom>
        </p:spPr>
      </p:pic>
      <p:pic>
        <p:nvPicPr>
          <p:cNvPr id="1929" name="Picture 1928" descr="Floral leaf accent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60" y="2342954"/>
            <a:ext cx="1791038" cy="203369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r-Cyrl-RS" dirty="0">
                <a:latin typeface="Gill Sans Nova Light" panose="020B0302020104020203" pitchFamily="34" charset="0"/>
                <a:cs typeface="Gill Sans Light" panose="020B0302020104020203" pitchFamily="34" charset="-79"/>
              </a:rPr>
              <a:t>Увод</a:t>
            </a:r>
            <a:endParaRPr lang="en-US" sz="24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r-Cyrl-RS" dirty="0">
                <a:latin typeface="Gill Sans Nova Light" panose="020B0302020104020203" pitchFamily="34" charset="0"/>
                <a:cs typeface="Gill Sans Light" panose="020B0302020104020203" pitchFamily="34" charset="-79"/>
              </a:rPr>
              <a:t>Мапиране тачке</a:t>
            </a:r>
            <a:endParaRPr lang="en-US" sz="24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r-Cyrl-RS" dirty="0">
                <a:latin typeface="Gill Sans Nova Light" panose="020B0302020104020203" pitchFamily="34" charset="0"/>
                <a:cs typeface="Gill Sans Light" panose="020B0302020104020203" pitchFamily="34" charset="-79"/>
              </a:rPr>
              <a:t>Потребе</a:t>
            </a:r>
            <a:endParaRPr lang="en-US" sz="24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r-Cyrl-RS" dirty="0">
                <a:latin typeface="Gill Sans Nova Light" panose="020B0302020104020203" pitchFamily="34" charset="0"/>
                <a:cs typeface="Gill Sans Light" panose="020B0302020104020203" pitchFamily="34" charset="-79"/>
              </a:rPr>
              <a:t>Бонтон</a:t>
            </a:r>
            <a:endParaRPr lang="en-US" sz="24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endParaRPr>
          </a:p>
          <a:p>
            <a:endParaRPr lang="en-US" dirty="0">
              <a:solidFill>
                <a:schemeClr val="accent3"/>
              </a:solidFill>
              <a:latin typeface="Gill Sans Nova Light" panose="020B0302020104020203" pitchFamily="34" charset="0"/>
              <a:cs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47406-5839-A735-732D-5690E631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884A3-BD82-0FC6-A582-54DD17DB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527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02655-34DF-25F9-4640-B2CE5329A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Увод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85715-2793-160B-269E-D9516C84D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516" y="2651760"/>
            <a:ext cx="7744968" cy="1766331"/>
          </a:xfrm>
        </p:spPr>
        <p:txBody>
          <a:bodyPr/>
          <a:lstStyle/>
          <a:p>
            <a:r>
              <a:rPr lang="sr-Cyrl-CS" sz="180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Полазећи од чињенице да </a:t>
            </a:r>
            <a:r>
              <a:rPr lang="sr-Cyrl-RS" sz="180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око </a:t>
            </a:r>
            <a:r>
              <a:rPr lang="sr-Cyrl-CS" sz="180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90% информација о спољашњем свету добијамо путем </a:t>
            </a:r>
            <a:r>
              <a:rPr lang="sr-Cyrl-RS" sz="180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чула вида поставља се питање како прилагодити начин спознаје спољашњег света деци/ученицима са оштећењем вида.</a:t>
            </a:r>
            <a:endParaRPr lang="en-US" sz="1800" dirty="0">
              <a:effectLst/>
              <a:highlight>
                <a:srgbClr val="FEFEFE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609A75-5E9A-C165-5A1D-764F9E96B7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08060B-6C9E-CFFF-55DE-F0D645C094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999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0295B-54B9-4937-90E3-BAB9CE69E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935" y="3874883"/>
            <a:ext cx="9843274" cy="1855417"/>
          </a:xfrm>
        </p:spPr>
        <p:txBody>
          <a:bodyPr>
            <a:normAutofit fontScale="90000"/>
          </a:bodyPr>
          <a:lstStyle/>
          <a:p>
            <a:r>
              <a:rPr lang="sr-Cyrl-RS" sz="180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Обични задаци који се лако изводе коришћењем чула вида могу бити сложени када се изводе коришћењем чула додира. Позивамо вас да урадите следећу вежбу: Покушајте, као део задатка у овој лекцији, да себи искључите чуло вида стављањем руке преко очију и затим покушате да узмете предмет који је испред вас на клупи. Размислите које чуло је било доминантно, на које чуло сте се највише ослонили?</a:t>
            </a:r>
            <a:br>
              <a:rPr lang="en-US" sz="1800" dirty="0">
                <a:effectLst/>
                <a:highlight>
                  <a:srgbClr val="FEFEFE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797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0295B-54B9-4937-90E3-BAB9CE69E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813" y="3087232"/>
            <a:ext cx="9843274" cy="1638678"/>
          </a:xfrm>
        </p:spPr>
        <p:txBody>
          <a:bodyPr>
            <a:normAutofit/>
          </a:bodyPr>
          <a:lstStyle/>
          <a:p>
            <a:r>
              <a:rPr lang="sr-Cyrl-R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Услед немогућности визуелног опонашања и недостатка подстицаја средине за покретом, држали сте тело у сталној напетости те су ваши покрети били неизграђени и несигурни.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885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0295B-54B9-4937-90E3-BAB9CE69E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941" y="3702867"/>
            <a:ext cx="9843274" cy="1855417"/>
          </a:xfrm>
        </p:spPr>
        <p:txBody>
          <a:bodyPr>
            <a:normAutofit fontScale="90000"/>
          </a:bodyPr>
          <a:lstStyle/>
          <a:p>
            <a:r>
              <a:rPr lang="sr-Cyrl-RS" sz="1800" dirty="0">
                <a:solidFill>
                  <a:srgbClr val="000000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Додир је такође важан у техникама које особе са оштећеним видом користе приликом кретања. На пример, ако ученик користи бели штап, он ће научити да идентификује површине и препреке које додирне својим штапом, или може да користи технику у којој лагано додирује зид спољашњим делом руку док хода како би добио тактилне информације о својој рути. Зато смо покушали да мапирамо најважније тачке за кретање наших вршњака у нашем малом граду.</a:t>
            </a:r>
            <a:br>
              <a:rPr lang="en-US" sz="1800" dirty="0">
                <a:effectLst/>
                <a:highlight>
                  <a:srgbClr val="FEFEFE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515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0295B-54B9-4937-90E3-BAB9CE69E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797" y="3512744"/>
            <a:ext cx="9843274" cy="2045540"/>
          </a:xfrm>
        </p:spPr>
        <p:txBody>
          <a:bodyPr>
            <a:normAutofit fontScale="90000"/>
          </a:bodyPr>
          <a:lstStyle/>
          <a:p>
            <a:r>
              <a:rPr lang="sr-Cyrl-RS" sz="1800" dirty="0">
                <a:solidFill>
                  <a:schemeClr val="tx1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Прошетали смо нашом школом, спортском халом, отишли до Народне библиотеке, Дома културе, дечјег одељења Дома здравља „ Др Ђорђе Бастић </a:t>
            </a:r>
            <a:r>
              <a:rPr lang="sr-Cyrl-RS" sz="1800" dirty="0">
                <a:solidFill>
                  <a:schemeClr val="tx1"/>
                </a:solidFill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Гимназије „ Светозар Милетић“ </a:t>
            </a:r>
            <a:r>
              <a:rPr lang="sr-Cyrl-RS" sz="1800" dirty="0">
                <a:solidFill>
                  <a:schemeClr val="tx1"/>
                </a:solidFill>
                <a:effectLst/>
                <a:highlight>
                  <a:srgbClr val="FEFEFE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апотеке. Сигурни смо да се у вашим менталним мапама налазе степенице на уласку у сваку поменуту установу. Нама оне не представљају проблем , али нашим вршњацима оштећеног вида је то велики проблем. Они не могу да уоче где почиње степениште, колико степеника имају до уласка, да ли степенице воде на спрат или у подрум. </a:t>
            </a:r>
            <a:br>
              <a:rPr lang="en-US" sz="1800" dirty="0">
                <a:effectLst/>
                <a:highlight>
                  <a:srgbClr val="FEFEFE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3A4D86A-915D-251D-47DD-2E17CE8610FF}"/>
              </a:ext>
            </a:extLst>
          </p:cNvPr>
          <p:cNvSpPr txBox="1">
            <a:spLocks/>
          </p:cNvSpPr>
          <p:nvPr/>
        </p:nvSpPr>
        <p:spPr>
          <a:xfrm>
            <a:off x="497941" y="3702867"/>
            <a:ext cx="9843274" cy="18554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1800" dirty="0">
                <a:highlight>
                  <a:srgbClr val="FEFEFE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933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3B4F3B47-5D90-6680-2EE4-D15F8C55D2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046766"/>
              </p:ext>
            </p:extLst>
          </p:nvPr>
        </p:nvGraphicFramePr>
        <p:xfrm>
          <a:off x="344529" y="387035"/>
          <a:ext cx="10718805" cy="6171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3819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293143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  <a:gridCol w="2240728">
                  <a:extLst>
                    <a:ext uri="{9D8B030D-6E8A-4147-A177-3AD203B41FA5}">
                      <a16:colId xmlns:a16="http://schemas.microsoft.com/office/drawing/2014/main" val="3909717689"/>
                    </a:ext>
                  </a:extLst>
                </a:gridCol>
                <a:gridCol w="2547353">
                  <a:extLst>
                    <a:ext uri="{9D8B030D-6E8A-4147-A177-3AD203B41FA5}">
                      <a16:colId xmlns:a16="http://schemas.microsoft.com/office/drawing/2014/main" val="1603189107"/>
                    </a:ext>
                  </a:extLst>
                </a:gridCol>
                <a:gridCol w="2143762">
                  <a:extLst>
                    <a:ext uri="{9D8B030D-6E8A-4147-A177-3AD203B41FA5}">
                      <a16:colId xmlns:a16="http://schemas.microsoft.com/office/drawing/2014/main" val="2755691855"/>
                    </a:ext>
                  </a:extLst>
                </a:gridCol>
              </a:tblGrid>
              <a:tr h="63429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0" dirty="0">
                          <a:latin typeface="Baskerville Old Face" panose="02020602080505020303" pitchFamily="18" charset="77"/>
                          <a:ea typeface="Baskerville" panose="02020502070401020303" pitchFamily="18" charset="0"/>
                          <a:cs typeface="Gill Sans Nova Light" panose="020F0302020204030204" pitchFamily="34" charset="0"/>
                        </a:rPr>
                        <a:t>степениште</a:t>
                      </a:r>
                      <a:endParaRPr lang="en-US" sz="2000" b="0" dirty="0">
                        <a:latin typeface="Baskerville Old Face" panose="02020602080505020303" pitchFamily="18" charset="77"/>
                        <a:ea typeface="Baskerville" panose="02020502070401020303" pitchFamily="18" charset="0"/>
                        <a:cs typeface="Gill Sans Nova Light" panose="020F030202020403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0" dirty="0">
                          <a:latin typeface="Baskerville Old Face" panose="02020602080505020303" pitchFamily="18" charset="77"/>
                          <a:ea typeface="Baskerville" panose="02020502070401020303" pitchFamily="18" charset="0"/>
                          <a:cs typeface="Gill Sans Nova Light" panose="020F0302020204030204" pitchFamily="34" charset="0"/>
                        </a:rPr>
                        <a:t>број степеница</a:t>
                      </a:r>
                      <a:endParaRPr lang="en-US" sz="2000" b="0" dirty="0">
                        <a:latin typeface="Baskerville Old Face" panose="02020602080505020303" pitchFamily="18" charset="77"/>
                        <a:ea typeface="Baskerville" panose="02020502070401020303" pitchFamily="18" charset="0"/>
                        <a:cs typeface="Gill Sans Nova Light" panose="020F030202020403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0" dirty="0">
                          <a:latin typeface="Baskerville Old Face" panose="02020602080505020303" pitchFamily="18" charset="77"/>
                          <a:ea typeface="Baskerville" panose="02020502070401020303" pitchFamily="18" charset="0"/>
                          <a:cs typeface="Gill Sans Nova Light" panose="020F0302020204030204" pitchFamily="34" charset="0"/>
                        </a:rPr>
                        <a:t>спрат /рукохват</a:t>
                      </a:r>
                      <a:endParaRPr lang="en-US" sz="2000" b="0" dirty="0">
                        <a:latin typeface="Baskerville Old Face" panose="02020602080505020303" pitchFamily="18" charset="77"/>
                        <a:ea typeface="Baskerville" panose="02020502070401020303" pitchFamily="18" charset="0"/>
                        <a:cs typeface="Gill Sans Nova Light" panose="020F030202020403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0" dirty="0">
                          <a:latin typeface="Baskerville Old Face" panose="02020602080505020303" pitchFamily="18" charset="77"/>
                          <a:ea typeface="Baskerville" panose="02020502070401020303" pitchFamily="18" charset="0"/>
                          <a:cs typeface="Gill Sans Nova Light" panose="020F0302020204030204" pitchFamily="34" charset="0"/>
                        </a:rPr>
                        <a:t>подрум/ рукохват</a:t>
                      </a:r>
                      <a:endParaRPr lang="en-US" sz="2000" b="0" dirty="0">
                        <a:latin typeface="Baskerville Old Face" panose="02020602080505020303" pitchFamily="18" charset="77"/>
                        <a:ea typeface="Baskerville" panose="02020502070401020303" pitchFamily="18" charset="0"/>
                        <a:cs typeface="Gill Sans Nova Light" panose="020F030202020403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911667"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ОШ „ Вук Караџић“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да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14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не</a:t>
                      </a:r>
                      <a:endParaRPr lang="en-US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да</a:t>
                      </a:r>
                      <a:endParaRPr lang="en-US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911667"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Дом здравља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да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4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не</a:t>
                      </a:r>
                      <a:endParaRPr lang="en-US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не</a:t>
                      </a:r>
                      <a:endParaRPr lang="en-US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  <a:tr h="911667"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Народна библиотека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да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8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да </a:t>
                      </a:r>
                      <a:endParaRPr lang="en-US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не</a:t>
                      </a:r>
                      <a:endParaRPr lang="en-US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08797"/>
                  </a:ext>
                </a:extLst>
              </a:tr>
              <a:tr h="911667"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Апотека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да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4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 не</a:t>
                      </a:r>
                      <a:endParaRPr lang="en-US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не</a:t>
                      </a:r>
                      <a:endParaRPr lang="en-US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50325"/>
                  </a:ext>
                </a:extLst>
              </a:tr>
              <a:tr h="911667"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Спортска хала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да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15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да</a:t>
                      </a:r>
                      <a:endParaRPr lang="en-US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да</a:t>
                      </a:r>
                      <a:endParaRPr lang="en-US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553313"/>
                  </a:ext>
                </a:extLst>
              </a:tr>
              <a:tr h="911667"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Гимназија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да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0" i="0" dirty="0">
                          <a:solidFill>
                            <a:schemeClr val="accent3"/>
                          </a:solidFill>
                          <a:latin typeface="Gill Sans Nova Light" panose="020B0302020104020203" pitchFamily="34" charset="0"/>
                          <a:cs typeface="Gill Sans Light" panose="020B0302020104020203" pitchFamily="34" charset="-79"/>
                        </a:rPr>
                        <a:t>14</a:t>
                      </a:r>
                      <a:endParaRPr lang="en-US" sz="1600" b="0" i="0" dirty="0">
                        <a:solidFill>
                          <a:schemeClr val="accent3"/>
                        </a:solidFill>
                        <a:latin typeface="Gill Sans Nova Light" panose="020B0302020104020203" pitchFamily="34" charset="0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да</a:t>
                      </a:r>
                      <a:endParaRPr lang="en-US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да</a:t>
                      </a:r>
                      <a:endParaRPr lang="en-US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971066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43C50-6937-DD3E-B402-4ABB2469E6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201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itle 76">
            <a:extLst>
              <a:ext uri="{FF2B5EF4-FFF2-40B4-BE49-F238E27FC236}">
                <a16:creationId xmlns:a16="http://schemas.microsoft.com/office/drawing/2014/main" id="{D9A0AA8E-BE3B-E949-89DB-0208EE4A6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Школа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26B3CE3-4128-8F8E-0760-8B64348682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24712" y="3641182"/>
            <a:ext cx="2322576" cy="182880"/>
          </a:xfrm>
        </p:spPr>
        <p:txBody>
          <a:bodyPr/>
          <a:lstStyle/>
          <a:p>
            <a:r>
              <a:rPr lang="sr-Cyrl-RS" dirty="0"/>
              <a:t>школа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8A775F3-D483-728E-181B-869ED9CBDF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4712" y="3884382"/>
            <a:ext cx="2322576" cy="265176"/>
          </a:xfrm>
        </p:spPr>
        <p:txBody>
          <a:bodyPr/>
          <a:lstStyle/>
          <a:p>
            <a:r>
              <a:rPr lang="sr-Cyrl-RS" dirty="0"/>
              <a:t>службени улаз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D3E159C-8F18-6271-D733-C11E52BA168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9312" y="3641182"/>
            <a:ext cx="2322576" cy="182880"/>
          </a:xfrm>
        </p:spPr>
        <p:txBody>
          <a:bodyPr/>
          <a:lstStyle/>
          <a:p>
            <a:r>
              <a:rPr lang="sr-Cyrl-RS" dirty="0"/>
              <a:t>школа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B78A704-3F4C-BA60-E2A0-78C04422CC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39312" y="3869896"/>
            <a:ext cx="2322576" cy="265176"/>
          </a:xfrm>
        </p:spPr>
        <p:txBody>
          <a:bodyPr/>
          <a:lstStyle/>
          <a:p>
            <a:r>
              <a:rPr lang="sr-Cyrl-RS" dirty="0"/>
              <a:t>ђачки улаз</a:t>
            </a:r>
            <a:endParaRPr lang="en-US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56569593-FAD4-3D3C-5FB2-6E9C7B4A065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53912" y="3641182"/>
            <a:ext cx="2322576" cy="182880"/>
          </a:xfrm>
        </p:spPr>
        <p:txBody>
          <a:bodyPr/>
          <a:lstStyle/>
          <a:p>
            <a:r>
              <a:rPr lang="sr-Cyrl-RS" dirty="0"/>
              <a:t>школа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B7455CD5-CB03-E684-FC3F-FE70DF6C472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30114" y="3864826"/>
            <a:ext cx="2322576" cy="265176"/>
          </a:xfrm>
        </p:spPr>
        <p:txBody>
          <a:bodyPr/>
          <a:lstStyle/>
          <a:p>
            <a:r>
              <a:rPr lang="sr-Cyrl-RS" dirty="0"/>
              <a:t>улаз  из дворишта</a:t>
            </a:r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53D0BAA8-6F92-D5A9-9FA2-9533E81A810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05088" y="3641182"/>
            <a:ext cx="2322576" cy="182880"/>
          </a:xfrm>
        </p:spPr>
        <p:txBody>
          <a:bodyPr/>
          <a:lstStyle/>
          <a:p>
            <a:r>
              <a:rPr lang="sr-Cyrl-RS" dirty="0"/>
              <a:t>школа</a:t>
            </a:r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CB833035-7F55-7728-8060-8204B10C959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705088" y="3878950"/>
            <a:ext cx="2322576" cy="265176"/>
          </a:xfrm>
        </p:spPr>
        <p:txBody>
          <a:bodyPr/>
          <a:lstStyle/>
          <a:p>
            <a:r>
              <a:rPr lang="sr-Cyrl-RS" dirty="0"/>
              <a:t>прилаз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227D3-F964-8FCA-9C7D-F5B249A2AA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53343-82B8-838D-9717-1489C68963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68" r="68"/>
          <a:stretch>
            <a:fillRect/>
          </a:stretch>
        </p:blipFill>
        <p:spPr>
          <a:xfrm>
            <a:off x="1473134" y="1795552"/>
            <a:ext cx="1844206" cy="1845630"/>
          </a:xfrm>
          <a:prstGeom prst="rect">
            <a:avLst/>
          </a:prstGeom>
        </p:spPr>
      </p:pic>
      <p:pic>
        <p:nvPicPr>
          <p:cNvPr id="9" name="Picture Placeholder 8"/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t="11" b="11"/>
          <a:stretch>
            <a:fillRect/>
          </a:stretch>
        </p:blipFill>
        <p:spPr>
          <a:xfrm>
            <a:off x="3952615" y="1795552"/>
            <a:ext cx="1844206" cy="1845630"/>
          </a:xfrm>
          <a:prstGeom prst="rect">
            <a:avLst/>
          </a:prstGeom>
        </p:spPr>
      </p:pic>
      <p:pic>
        <p:nvPicPr>
          <p:cNvPr id="17" name="Picture Placeholder 16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9" b="12449"/>
          <a:stretch>
            <a:fillRect/>
          </a:stretch>
        </p:blipFill>
        <p:spPr>
          <a:xfrm>
            <a:off x="6281453" y="1795553"/>
            <a:ext cx="1865028" cy="1866468"/>
          </a:xfrm>
        </p:spPr>
      </p:pic>
      <p:pic>
        <p:nvPicPr>
          <p:cNvPr id="23" name="Picture Placeholder 22"/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9" b="12449"/>
          <a:stretch>
            <a:fillRect/>
          </a:stretch>
        </p:blipFill>
        <p:spPr>
          <a:xfrm>
            <a:off x="8944273" y="1816392"/>
            <a:ext cx="1844205" cy="1845629"/>
          </a:xfrm>
        </p:spPr>
      </p:pic>
    </p:spTree>
    <p:extLst>
      <p:ext uri="{BB962C8B-B14F-4D97-AF65-F5344CB8AC3E}">
        <p14:creationId xmlns:p14="http://schemas.microsoft.com/office/powerpoint/2010/main" val="971989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oral-Flourish_Win32_CP_v8" id="{BCFB3359-BC8B-4F4E-99DD-822A55018E7C}" vid="{7DF7CEC2-9D9A-40F6-95E4-E2F6E93D64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BB2F3B-6257-41BB-8B64-5AC7494F274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14EFF02-EA18-493C-972D-813DB244CB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ACE2AAA-C718-435C-B4E6-95A08ACAC44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{EEE2FAE7-AC62-4F5E-A049-0B3B1A89782A}tf56410444_win32</Template>
  <TotalTime>286</TotalTime>
  <Words>742</Words>
  <Application>Microsoft Office PowerPoint</Application>
  <PresentationFormat>Widescreen</PresentationFormat>
  <Paragraphs>137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Baskerville</vt:lpstr>
      <vt:lpstr>Baskerville Old Face</vt:lpstr>
      <vt:lpstr>Calibri</vt:lpstr>
      <vt:lpstr>Gill Sans Light</vt:lpstr>
      <vt:lpstr>Gill Sans Nova</vt:lpstr>
      <vt:lpstr>Gill Sans Nova Light</vt:lpstr>
      <vt:lpstr>Times New Roman</vt:lpstr>
      <vt:lpstr>Office Theme</vt:lpstr>
      <vt:lpstr>Ја могу, моћи ћеш и ти</vt:lpstr>
      <vt:lpstr>Садржај</vt:lpstr>
      <vt:lpstr>Увод</vt:lpstr>
      <vt:lpstr>Обични задаци који се лако изводе коришћењем чула вида могу бити сложени када се изводе коришћењем чула додира. Позивамо вас да урадите следећу вежбу: Покушајте, као део задатка у овој лекцији, да себи искључите чуло вида стављањем руке преко очију и затим покушате да узмете предмет који је испред вас на клупи. Размислите које чуло је било доминантно, на које чуло сте се највише ослонили? </vt:lpstr>
      <vt:lpstr>Услед немогућности визуелног опонашања и недостатка подстицаја средине за покретом, држали сте тело у сталној напетости те су ваши покрети били неизграђени и несигурни. </vt:lpstr>
      <vt:lpstr>Додир је такође важан у техникама које особе са оштећеним видом користе приликом кретања. На пример, ако ученик користи бели штап, он ће научити да идентификује површине и препреке које додирне својим штапом, или може да користи технику у којој лагано додирује зид спољашњим делом руку док хода како би добио тактилне информације о својој рути. Зато смо покушали да мапирамо најважније тачке за кретање наших вршњака у нашем малом граду. </vt:lpstr>
      <vt:lpstr>Прошетали смо нашом школом, спортском халом, отишли до Народне библиотеке, Дома културе, дечјег одељења Дома здравља „ Др Ђорђе Бастић Гимназије „ Светозар Милетић“ и апотеке. Сигурни смо да се у вашим менталним мапама налазе степенице на уласку у сваку поменуту установу. Нама оне не представљају проблем , али нашим вршњацима оштећеног вида је то велики проблем. Они не могу да уоче где почиње степениште, колико степеника имају до уласка, да ли степенице воде на спрат или у подрум.  </vt:lpstr>
      <vt:lpstr>PowerPoint Presentation</vt:lpstr>
      <vt:lpstr>Школа</vt:lpstr>
      <vt:lpstr>Мапиране тачке</vt:lpstr>
      <vt:lpstr>Планирамо</vt:lpstr>
      <vt:lpstr>Планиране активности</vt:lpstr>
      <vt:lpstr>Динамика </vt:lpstr>
      <vt:lpstr>Означити улаз (тактилним) плочицама обојеним контрастним бојама (обично жутом или црвеном) у односу на подлогу. На почетак рукохвата (гелендера) треба поставити (тактилну) плочицу са смером кретања. Тактилне плочице треба да буду контрастне боје у односу на рукохват (на пример, ако је рукохват црн, ознака треба да буде бела) Степеништа обележити позиционом плочом на почетку и на крају. Позициона плоча треба да буде у контрастној боји у односу на подлогу.   </vt:lpstr>
      <vt:lpstr>Бонтон</vt:lpstr>
      <vt:lpstr>Закључак </vt:lpstr>
      <vt:lpstr>Хвала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Ја могу, моћи ћеш и ти</dc:title>
  <dc:creator>Administrator</dc:creator>
  <cp:lastModifiedBy>Administrator</cp:lastModifiedBy>
  <cp:revision>5</cp:revision>
  <dcterms:created xsi:type="dcterms:W3CDTF">2024-04-09T20:50:48Z</dcterms:created>
  <dcterms:modified xsi:type="dcterms:W3CDTF">2024-04-11T20:43:37Z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